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Layouts/slideLayout5.xml" ContentType="application/vnd.openxmlformats-officedocument.presentationml.slideLayout+xml"/>
  <Override PartName="/ppt/theme/theme4.xml" ContentType="application/vnd.openxmlformats-officedocument.theme+xml"/>
  <Override PartName="/ppt/slideLayouts/slideLayout6.xml" ContentType="application/vnd.openxmlformats-officedocument.presentationml.slideLayout+xml"/>
  <Override PartName="/ppt/theme/theme5.xml" ContentType="application/vnd.openxmlformats-officedocument.theme+xml"/>
  <Override PartName="/ppt/slideLayouts/slideLayout7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1" r:id="rId2"/>
    <p:sldMasterId id="2147483653" r:id="rId3"/>
    <p:sldMasterId id="2147483655" r:id="rId4"/>
    <p:sldMasterId id="2147483657" r:id="rId5"/>
    <p:sldMasterId id="2147483659" r:id="rId6"/>
    <p:sldMasterId id="2147483661" r:id="rId7"/>
    <p:sldMasterId id="2147483662" r:id="rId8"/>
    <p:sldMasterId id="2147483663" r:id="rId9"/>
    <p:sldMasterId id="2147483664" r:id="rId10"/>
    <p:sldMasterId id="2147483665" r:id="rId11"/>
    <p:sldMasterId id="2147483666" r:id="rId12"/>
    <p:sldMasterId id="2147483667" r:id="rId13"/>
    <p:sldMasterId id="2147483668" r:id="rId14"/>
    <p:sldMasterId id="2147483669" r:id="rId15"/>
    <p:sldMasterId id="2147483670" r:id="rId16"/>
    <p:sldMasterId id="2147483671" r:id="rId17"/>
    <p:sldMasterId id="2147483672" r:id="rId18"/>
  </p:sldMasterIdLst>
  <p:notesMasterIdLst>
    <p:notesMasterId r:id="rId107"/>
  </p:notesMasterIdLst>
  <p:sldIdLst>
    <p:sldId id="256" r:id="rId19"/>
    <p:sldId id="257" r:id="rId20"/>
    <p:sldId id="258" r:id="rId21"/>
    <p:sldId id="259" r:id="rId22"/>
    <p:sldId id="260" r:id="rId23"/>
    <p:sldId id="261" r:id="rId24"/>
    <p:sldId id="262" r:id="rId25"/>
    <p:sldId id="263" r:id="rId26"/>
    <p:sldId id="264" r:id="rId27"/>
    <p:sldId id="265" r:id="rId28"/>
    <p:sldId id="266" r:id="rId29"/>
    <p:sldId id="267" r:id="rId30"/>
    <p:sldId id="268" r:id="rId31"/>
    <p:sldId id="269" r:id="rId32"/>
    <p:sldId id="270" r:id="rId33"/>
    <p:sldId id="271" r:id="rId34"/>
    <p:sldId id="272" r:id="rId35"/>
    <p:sldId id="273" r:id="rId36"/>
    <p:sldId id="274" r:id="rId37"/>
    <p:sldId id="275" r:id="rId38"/>
    <p:sldId id="276" r:id="rId39"/>
    <p:sldId id="277" r:id="rId40"/>
    <p:sldId id="278" r:id="rId41"/>
    <p:sldId id="279" r:id="rId42"/>
    <p:sldId id="280" r:id="rId43"/>
    <p:sldId id="281" r:id="rId44"/>
    <p:sldId id="282" r:id="rId45"/>
    <p:sldId id="283" r:id="rId46"/>
    <p:sldId id="284" r:id="rId47"/>
    <p:sldId id="285" r:id="rId48"/>
    <p:sldId id="286" r:id="rId49"/>
    <p:sldId id="287" r:id="rId50"/>
    <p:sldId id="288" r:id="rId51"/>
    <p:sldId id="289" r:id="rId52"/>
    <p:sldId id="290" r:id="rId53"/>
    <p:sldId id="339" r:id="rId54"/>
    <p:sldId id="291" r:id="rId55"/>
    <p:sldId id="293" r:id="rId56"/>
    <p:sldId id="340" r:id="rId57"/>
    <p:sldId id="341" r:id="rId58"/>
    <p:sldId id="342" r:id="rId59"/>
    <p:sldId id="343" r:id="rId60"/>
    <p:sldId id="292" r:id="rId61"/>
    <p:sldId id="294" r:id="rId62"/>
    <p:sldId id="295" r:id="rId63"/>
    <p:sldId id="296" r:id="rId64"/>
    <p:sldId id="297" r:id="rId65"/>
    <p:sldId id="298" r:id="rId66"/>
    <p:sldId id="299" r:id="rId67"/>
    <p:sldId id="300" r:id="rId68"/>
    <p:sldId id="301" r:id="rId69"/>
    <p:sldId id="302" r:id="rId70"/>
    <p:sldId id="303" r:id="rId71"/>
    <p:sldId id="304" r:id="rId72"/>
    <p:sldId id="305" r:id="rId73"/>
    <p:sldId id="306" r:id="rId74"/>
    <p:sldId id="307" r:id="rId75"/>
    <p:sldId id="308" r:id="rId76"/>
    <p:sldId id="309" r:id="rId77"/>
    <p:sldId id="310" r:id="rId78"/>
    <p:sldId id="311" r:id="rId79"/>
    <p:sldId id="312" r:id="rId80"/>
    <p:sldId id="313" r:id="rId81"/>
    <p:sldId id="314" r:id="rId82"/>
    <p:sldId id="315" r:id="rId83"/>
    <p:sldId id="316" r:id="rId84"/>
    <p:sldId id="317" r:id="rId85"/>
    <p:sldId id="318" r:id="rId86"/>
    <p:sldId id="319" r:id="rId87"/>
    <p:sldId id="320" r:id="rId88"/>
    <p:sldId id="321" r:id="rId89"/>
    <p:sldId id="322" r:id="rId90"/>
    <p:sldId id="323" r:id="rId91"/>
    <p:sldId id="324" r:id="rId92"/>
    <p:sldId id="325" r:id="rId93"/>
    <p:sldId id="326" r:id="rId94"/>
    <p:sldId id="327" r:id="rId95"/>
    <p:sldId id="328" r:id="rId96"/>
    <p:sldId id="329" r:id="rId97"/>
    <p:sldId id="330" r:id="rId98"/>
    <p:sldId id="331" r:id="rId99"/>
    <p:sldId id="332" r:id="rId100"/>
    <p:sldId id="333" r:id="rId101"/>
    <p:sldId id="334" r:id="rId102"/>
    <p:sldId id="335" r:id="rId103"/>
    <p:sldId id="336" r:id="rId104"/>
    <p:sldId id="337" r:id="rId105"/>
    <p:sldId id="338" r:id="rId106"/>
  </p:sldIdLst>
  <p:sldSz cx="12192000" cy="6858000"/>
  <p:notesSz cx="7559675" cy="10691813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57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8.xml"/><Relationship Id="rId21" Type="http://schemas.openxmlformats.org/officeDocument/2006/relationships/slide" Target="slides/slide3.xml"/><Relationship Id="rId42" Type="http://schemas.openxmlformats.org/officeDocument/2006/relationships/slide" Target="slides/slide24.xml"/><Relationship Id="rId47" Type="http://schemas.openxmlformats.org/officeDocument/2006/relationships/slide" Target="slides/slide29.xml"/><Relationship Id="rId63" Type="http://schemas.openxmlformats.org/officeDocument/2006/relationships/slide" Target="slides/slide45.xml"/><Relationship Id="rId68" Type="http://schemas.openxmlformats.org/officeDocument/2006/relationships/slide" Target="slides/slide50.xml"/><Relationship Id="rId84" Type="http://schemas.openxmlformats.org/officeDocument/2006/relationships/slide" Target="slides/slide66.xml"/><Relationship Id="rId89" Type="http://schemas.openxmlformats.org/officeDocument/2006/relationships/slide" Target="slides/slide71.xml"/><Relationship Id="rId16" Type="http://schemas.openxmlformats.org/officeDocument/2006/relationships/slideMaster" Target="slideMasters/slideMaster16.xml"/><Relationship Id="rId107" Type="http://schemas.openxmlformats.org/officeDocument/2006/relationships/notesMaster" Target="notesMasters/notesMaster1.xml"/><Relationship Id="rId11" Type="http://schemas.openxmlformats.org/officeDocument/2006/relationships/slideMaster" Target="slideMasters/slideMaster11.xml"/><Relationship Id="rId32" Type="http://schemas.openxmlformats.org/officeDocument/2006/relationships/slide" Target="slides/slide14.xml"/><Relationship Id="rId37" Type="http://schemas.openxmlformats.org/officeDocument/2006/relationships/slide" Target="slides/slide19.xml"/><Relationship Id="rId53" Type="http://schemas.openxmlformats.org/officeDocument/2006/relationships/slide" Target="slides/slide35.xml"/><Relationship Id="rId58" Type="http://schemas.openxmlformats.org/officeDocument/2006/relationships/slide" Target="slides/slide40.xml"/><Relationship Id="rId74" Type="http://schemas.openxmlformats.org/officeDocument/2006/relationships/slide" Target="slides/slide56.xml"/><Relationship Id="rId79" Type="http://schemas.openxmlformats.org/officeDocument/2006/relationships/slide" Target="slides/slide61.xml"/><Relationship Id="rId102" Type="http://schemas.openxmlformats.org/officeDocument/2006/relationships/slide" Target="slides/slide84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72.xml"/><Relationship Id="rId95" Type="http://schemas.openxmlformats.org/officeDocument/2006/relationships/slide" Target="slides/slide77.xml"/><Relationship Id="rId22" Type="http://schemas.openxmlformats.org/officeDocument/2006/relationships/slide" Target="slides/slide4.xml"/><Relationship Id="rId27" Type="http://schemas.openxmlformats.org/officeDocument/2006/relationships/slide" Target="slides/slide9.xml"/><Relationship Id="rId43" Type="http://schemas.openxmlformats.org/officeDocument/2006/relationships/slide" Target="slides/slide25.xml"/><Relationship Id="rId48" Type="http://schemas.openxmlformats.org/officeDocument/2006/relationships/slide" Target="slides/slide30.xml"/><Relationship Id="rId64" Type="http://schemas.openxmlformats.org/officeDocument/2006/relationships/slide" Target="slides/slide46.xml"/><Relationship Id="rId69" Type="http://schemas.openxmlformats.org/officeDocument/2006/relationships/slide" Target="slides/slide51.xml"/><Relationship Id="rId80" Type="http://schemas.openxmlformats.org/officeDocument/2006/relationships/slide" Target="slides/slide62.xml"/><Relationship Id="rId85" Type="http://schemas.openxmlformats.org/officeDocument/2006/relationships/slide" Target="slides/slide67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33" Type="http://schemas.openxmlformats.org/officeDocument/2006/relationships/slide" Target="slides/slide15.xml"/><Relationship Id="rId38" Type="http://schemas.openxmlformats.org/officeDocument/2006/relationships/slide" Target="slides/slide20.xml"/><Relationship Id="rId59" Type="http://schemas.openxmlformats.org/officeDocument/2006/relationships/slide" Target="slides/slide41.xml"/><Relationship Id="rId103" Type="http://schemas.openxmlformats.org/officeDocument/2006/relationships/slide" Target="slides/slide85.xml"/><Relationship Id="rId108" Type="http://schemas.openxmlformats.org/officeDocument/2006/relationships/presProps" Target="presProps.xml"/><Relationship Id="rId54" Type="http://schemas.openxmlformats.org/officeDocument/2006/relationships/slide" Target="slides/slide36.xml"/><Relationship Id="rId70" Type="http://schemas.openxmlformats.org/officeDocument/2006/relationships/slide" Target="slides/slide52.xml"/><Relationship Id="rId75" Type="http://schemas.openxmlformats.org/officeDocument/2006/relationships/slide" Target="slides/slide57.xml"/><Relationship Id="rId91" Type="http://schemas.openxmlformats.org/officeDocument/2006/relationships/slide" Target="slides/slide73.xml"/><Relationship Id="rId96" Type="http://schemas.openxmlformats.org/officeDocument/2006/relationships/slide" Target="slides/slide78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Master" Target="slideMasters/slideMaster15.xml"/><Relationship Id="rId23" Type="http://schemas.openxmlformats.org/officeDocument/2006/relationships/slide" Target="slides/slide5.xml"/><Relationship Id="rId28" Type="http://schemas.openxmlformats.org/officeDocument/2006/relationships/slide" Target="slides/slide10.xml"/><Relationship Id="rId36" Type="http://schemas.openxmlformats.org/officeDocument/2006/relationships/slide" Target="slides/slide18.xml"/><Relationship Id="rId49" Type="http://schemas.openxmlformats.org/officeDocument/2006/relationships/slide" Target="slides/slide31.xml"/><Relationship Id="rId57" Type="http://schemas.openxmlformats.org/officeDocument/2006/relationships/slide" Target="slides/slide39.xml"/><Relationship Id="rId106" Type="http://schemas.openxmlformats.org/officeDocument/2006/relationships/slide" Target="slides/slide88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13.xml"/><Relationship Id="rId44" Type="http://schemas.openxmlformats.org/officeDocument/2006/relationships/slide" Target="slides/slide26.xml"/><Relationship Id="rId52" Type="http://schemas.openxmlformats.org/officeDocument/2006/relationships/slide" Target="slides/slide34.xml"/><Relationship Id="rId60" Type="http://schemas.openxmlformats.org/officeDocument/2006/relationships/slide" Target="slides/slide42.xml"/><Relationship Id="rId65" Type="http://schemas.openxmlformats.org/officeDocument/2006/relationships/slide" Target="slides/slide47.xml"/><Relationship Id="rId73" Type="http://schemas.openxmlformats.org/officeDocument/2006/relationships/slide" Target="slides/slide55.xml"/><Relationship Id="rId78" Type="http://schemas.openxmlformats.org/officeDocument/2006/relationships/slide" Target="slides/slide60.xml"/><Relationship Id="rId81" Type="http://schemas.openxmlformats.org/officeDocument/2006/relationships/slide" Target="slides/slide63.xml"/><Relationship Id="rId86" Type="http://schemas.openxmlformats.org/officeDocument/2006/relationships/slide" Target="slides/slide68.xml"/><Relationship Id="rId94" Type="http://schemas.openxmlformats.org/officeDocument/2006/relationships/slide" Target="slides/slide76.xml"/><Relationship Id="rId99" Type="http://schemas.openxmlformats.org/officeDocument/2006/relationships/slide" Target="slides/slide81.xml"/><Relationship Id="rId101" Type="http://schemas.openxmlformats.org/officeDocument/2006/relationships/slide" Target="slides/slide83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3" Type="http://schemas.openxmlformats.org/officeDocument/2006/relationships/slideMaster" Target="slideMasters/slideMaster13.xml"/><Relationship Id="rId18" Type="http://schemas.openxmlformats.org/officeDocument/2006/relationships/slideMaster" Target="slideMasters/slideMaster18.xml"/><Relationship Id="rId39" Type="http://schemas.openxmlformats.org/officeDocument/2006/relationships/slide" Target="slides/slide21.xml"/><Relationship Id="rId109" Type="http://schemas.openxmlformats.org/officeDocument/2006/relationships/viewProps" Target="viewProps.xml"/><Relationship Id="rId34" Type="http://schemas.openxmlformats.org/officeDocument/2006/relationships/slide" Target="slides/slide16.xml"/><Relationship Id="rId50" Type="http://schemas.openxmlformats.org/officeDocument/2006/relationships/slide" Target="slides/slide32.xml"/><Relationship Id="rId55" Type="http://schemas.openxmlformats.org/officeDocument/2006/relationships/slide" Target="slides/slide37.xml"/><Relationship Id="rId76" Type="http://schemas.openxmlformats.org/officeDocument/2006/relationships/slide" Target="slides/slide58.xml"/><Relationship Id="rId97" Type="http://schemas.openxmlformats.org/officeDocument/2006/relationships/slide" Target="slides/slide79.xml"/><Relationship Id="rId104" Type="http://schemas.openxmlformats.org/officeDocument/2006/relationships/slide" Target="slides/slide86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53.xml"/><Relationship Id="rId92" Type="http://schemas.openxmlformats.org/officeDocument/2006/relationships/slide" Target="slides/slide74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11.xml"/><Relationship Id="rId24" Type="http://schemas.openxmlformats.org/officeDocument/2006/relationships/slide" Target="slides/slide6.xml"/><Relationship Id="rId40" Type="http://schemas.openxmlformats.org/officeDocument/2006/relationships/slide" Target="slides/slide22.xml"/><Relationship Id="rId45" Type="http://schemas.openxmlformats.org/officeDocument/2006/relationships/slide" Target="slides/slide27.xml"/><Relationship Id="rId66" Type="http://schemas.openxmlformats.org/officeDocument/2006/relationships/slide" Target="slides/slide48.xml"/><Relationship Id="rId87" Type="http://schemas.openxmlformats.org/officeDocument/2006/relationships/slide" Target="slides/slide69.xml"/><Relationship Id="rId110" Type="http://schemas.openxmlformats.org/officeDocument/2006/relationships/theme" Target="theme/theme1.xml"/><Relationship Id="rId61" Type="http://schemas.openxmlformats.org/officeDocument/2006/relationships/slide" Target="slides/slide43.xml"/><Relationship Id="rId82" Type="http://schemas.openxmlformats.org/officeDocument/2006/relationships/slide" Target="slides/slide64.xml"/><Relationship Id="rId19" Type="http://schemas.openxmlformats.org/officeDocument/2006/relationships/slide" Target="slides/slide1.xml"/><Relationship Id="rId14" Type="http://schemas.openxmlformats.org/officeDocument/2006/relationships/slideMaster" Target="slideMasters/slideMaster14.xml"/><Relationship Id="rId30" Type="http://schemas.openxmlformats.org/officeDocument/2006/relationships/slide" Target="slides/slide12.xml"/><Relationship Id="rId35" Type="http://schemas.openxmlformats.org/officeDocument/2006/relationships/slide" Target="slides/slide17.xml"/><Relationship Id="rId56" Type="http://schemas.openxmlformats.org/officeDocument/2006/relationships/slide" Target="slides/slide38.xml"/><Relationship Id="rId77" Type="http://schemas.openxmlformats.org/officeDocument/2006/relationships/slide" Target="slides/slide59.xml"/><Relationship Id="rId100" Type="http://schemas.openxmlformats.org/officeDocument/2006/relationships/slide" Target="slides/slide82.xml"/><Relationship Id="rId105" Type="http://schemas.openxmlformats.org/officeDocument/2006/relationships/slide" Target="slides/slide87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33.xml"/><Relationship Id="rId72" Type="http://schemas.openxmlformats.org/officeDocument/2006/relationships/slide" Target="slides/slide54.xml"/><Relationship Id="rId93" Type="http://schemas.openxmlformats.org/officeDocument/2006/relationships/slide" Target="slides/slide75.xml"/><Relationship Id="rId98" Type="http://schemas.openxmlformats.org/officeDocument/2006/relationships/slide" Target="slides/slide80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7.xml"/><Relationship Id="rId46" Type="http://schemas.openxmlformats.org/officeDocument/2006/relationships/slide" Target="slides/slide28.xml"/><Relationship Id="rId67" Type="http://schemas.openxmlformats.org/officeDocument/2006/relationships/slide" Target="slides/slide49.xml"/><Relationship Id="rId20" Type="http://schemas.openxmlformats.org/officeDocument/2006/relationships/slide" Target="slides/slide2.xml"/><Relationship Id="rId41" Type="http://schemas.openxmlformats.org/officeDocument/2006/relationships/slide" Target="slides/slide23.xml"/><Relationship Id="rId62" Type="http://schemas.openxmlformats.org/officeDocument/2006/relationships/slide" Target="slides/slide44.xml"/><Relationship Id="rId83" Type="http://schemas.openxmlformats.org/officeDocument/2006/relationships/slide" Target="slides/slide65.xml"/><Relationship Id="rId88" Type="http://schemas.openxmlformats.org/officeDocument/2006/relationships/slide" Target="slides/slide70.xml"/><Relationship Id="rId11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4281488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C12D18-2D0C-4C34-9401-E18A05DC969B}" type="datetimeFigureOut">
              <a:rPr lang="de-DE" smtClean="0"/>
              <a:t>06.02.2025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573088" y="1336675"/>
            <a:ext cx="6413500" cy="36083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4281488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2A7B3C-F86A-4ED4-9EB6-81CE6718666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062962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2A7B3C-F86A-4ED4-9EB6-81CE67186662}" type="slidenum">
              <a:rPr lang="de-DE" smtClean="0"/>
              <a:t>43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083771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de-DE" sz="1800" b="0" u="none" strike="noStrike">
              <a:solidFill>
                <a:schemeClr val="dk1"/>
              </a:solidFill>
              <a:uFillTx/>
              <a:latin typeface="Aptos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de-DE" sz="32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2" name="PlaceHolder 4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D97E36B7-0EE9-44B0-9EA3-8ADBD095ADB9}" type="slidenum">
              <a:t>‹Nr.›</a:t>
            </a:fld>
            <a:endParaRPr/>
          </a:p>
        </p:txBody>
      </p:sp>
      <p:sp>
        <p:nvSpPr>
          <p:cNvPr id="3" name="PlaceHolder 5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de-DE" sz="1800" b="0" u="none" strike="noStrike">
              <a:solidFill>
                <a:schemeClr val="dk1"/>
              </a:solidFill>
              <a:uFillTx/>
              <a:latin typeface="Aptos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u="none" strike="noStrike">
              <a:solidFill>
                <a:schemeClr val="dk1"/>
              </a:solidFill>
              <a:uFillTx/>
              <a:latin typeface="Aptos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817E3DCF-00BE-487B-B9E6-88B878F2FC2A}" type="slidenum">
              <a:t>‹Nr.›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de-DE" sz="1800" b="0" u="none" strike="noStrike">
              <a:solidFill>
                <a:schemeClr val="dk1"/>
              </a:solidFill>
              <a:uFillTx/>
              <a:latin typeface="Aptos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u="none" strike="noStrike">
              <a:solidFill>
                <a:schemeClr val="dk1"/>
              </a:solidFill>
              <a:uFillTx/>
              <a:latin typeface="Aptos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74E842E7-BFFF-4371-89CE-73749A35BB10}" type="slidenum">
              <a:t>‹Nr.›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de-DE" sz="1800" b="0" u="none" strike="noStrike">
              <a:solidFill>
                <a:schemeClr val="dk1"/>
              </a:solidFill>
              <a:uFillTx/>
              <a:latin typeface="Aptos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u="none" strike="noStrike">
              <a:solidFill>
                <a:schemeClr val="dk1"/>
              </a:solidFill>
              <a:uFillTx/>
              <a:latin typeface="Aptos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35087EAE-ACC5-4FD1-994C-3464DBDD18A0}" type="slidenum">
              <a:t>‹Nr.›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de-DE" sz="1800" b="0" u="none" strike="noStrike">
              <a:solidFill>
                <a:schemeClr val="dk1"/>
              </a:solidFill>
              <a:uFillTx/>
              <a:latin typeface="Aptos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u="none" strike="noStrike">
              <a:solidFill>
                <a:schemeClr val="dk1"/>
              </a:solidFill>
              <a:uFillTx/>
              <a:latin typeface="Aptos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C7CB0FB1-DCEE-4E38-8784-8E63F84F289D}" type="slidenum">
              <a:t>‹Nr.›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de-DE" sz="1800" b="0" u="none" strike="noStrike">
              <a:solidFill>
                <a:schemeClr val="dk1"/>
              </a:solidFill>
              <a:uFillTx/>
              <a:latin typeface="Aptos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u="none" strike="noStrike">
              <a:solidFill>
                <a:schemeClr val="dk1"/>
              </a:solidFill>
              <a:uFillTx/>
              <a:latin typeface="Aptos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4373E1C8-6E6F-41FB-803A-6E9E454A43B9}" type="slidenum">
              <a:t>‹Nr.›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tandard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de-DE" sz="1800" b="0" u="none" strike="noStrike">
              <a:solidFill>
                <a:schemeClr val="dk1"/>
              </a:solidFill>
              <a:uFillTx/>
              <a:latin typeface="Aptos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u="none" strike="noStrike">
              <a:solidFill>
                <a:schemeClr val="dk1"/>
              </a:solidFill>
              <a:uFillTx/>
              <a:latin typeface="Aptos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7"/>
          </p:nvPr>
        </p:nvSpPr>
        <p:spPr/>
        <p:txBody>
          <a:bodyPr/>
          <a:lstStyle/>
          <a:p>
            <a:fld id="{B5E36E87-87BB-4827-B310-3B9E4398E56F}" type="slidenum">
              <a:t>‹Nr.›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10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slideMasters/_rels/slideMaster1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slideMasters/_rels/slideMaster12.xml.rels><?xml version="1.0" encoding="UTF-8" standalone="yes"?>
<Relationships xmlns="http://schemas.openxmlformats.org/package/2006/relationships"><Relationship Id="rId1" Type="http://schemas.openxmlformats.org/officeDocument/2006/relationships/theme" Target="../theme/theme12.xml"/></Relationships>
</file>

<file path=ppt/slideMasters/_rels/slideMaster13.xml.rels><?xml version="1.0" encoding="UTF-8" standalone="yes"?>
<Relationships xmlns="http://schemas.openxmlformats.org/package/2006/relationships"><Relationship Id="rId1" Type="http://schemas.openxmlformats.org/officeDocument/2006/relationships/theme" Target="../theme/theme13.xml"/></Relationships>
</file>

<file path=ppt/slideMasters/_rels/slideMaster14.xml.rels><?xml version="1.0" encoding="UTF-8" standalone="yes"?>
<Relationships xmlns="http://schemas.openxmlformats.org/package/2006/relationships"><Relationship Id="rId1" Type="http://schemas.openxmlformats.org/officeDocument/2006/relationships/theme" Target="../theme/theme14.xml"/></Relationships>
</file>

<file path=ppt/slideMasters/_rels/slideMaster15.xml.rels><?xml version="1.0" encoding="UTF-8" standalone="yes"?>
<Relationships xmlns="http://schemas.openxmlformats.org/package/2006/relationships"><Relationship Id="rId1" Type="http://schemas.openxmlformats.org/officeDocument/2006/relationships/theme" Target="../theme/theme15.xml"/></Relationships>
</file>

<file path=ppt/slideMasters/_rels/slideMaster16.xml.rels><?xml version="1.0" encoding="UTF-8" standalone="yes"?>
<Relationships xmlns="http://schemas.openxmlformats.org/package/2006/relationships"><Relationship Id="rId1" Type="http://schemas.openxmlformats.org/officeDocument/2006/relationships/theme" Target="../theme/theme16.xml"/></Relationships>
</file>

<file path=ppt/slideMasters/_rels/slideMaster17.xml.rels><?xml version="1.0" encoding="UTF-8" standalone="yes"?>
<Relationships xmlns="http://schemas.openxmlformats.org/package/2006/relationships"><Relationship Id="rId1" Type="http://schemas.openxmlformats.org/officeDocument/2006/relationships/theme" Target="../theme/theme17.xml"/></Relationships>
</file>

<file path=ppt/slideMasters/_rels/slideMaster18.xml.rels><?xml version="1.0" encoding="UTF-8" standalone="yes"?>
<Relationships xmlns="http://schemas.openxmlformats.org/package/2006/relationships"><Relationship Id="rId1" Type="http://schemas.openxmlformats.org/officeDocument/2006/relationships/theme" Target="../theme/theme18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3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4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5.xml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6.xml"/></Relationships>
</file>

<file path=ppt/slideMasters/_rels/slideMaster6.xml.rels><?xml version="1.0" encoding="UTF-8" standalone="yes"?>
<Relationships xmlns="http://schemas.openxmlformats.org/package/2006/relationships"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7.xml"/></Relationships>
</file>

<file path=ppt/slideMasters/_rels/slideMaster7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slideMasters/_rels/slideMaster8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slideMasters/_rels/slideMaster9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64000">
              <a:srgbClr val="163E64"/>
            </a:gs>
            <a:gs pos="85000">
              <a:srgbClr val="16BFFD"/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de-DE" sz="1800" b="0" u="none" strike="noStrike">
                <a:solidFill>
                  <a:schemeClr val="dk1"/>
                </a:solidFill>
                <a:uFillTx/>
                <a:latin typeface="Aptos"/>
              </a:rPr>
              <a:t>Format des Titeltextes durch Klicken bearbeiten</a:t>
            </a:r>
          </a:p>
        </p:txBody>
      </p:sp>
      <p:sp>
        <p:nvSpPr>
          <p:cNvPr id="6" name="PlaceHolder 2"/>
          <p:cNvSpPr>
            <a:spLocks noGrp="1"/>
          </p:cNvSpPr>
          <p:nvPr>
            <p:ph type="ftr" idx="1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pos="0" algn="l"/>
              </a:tabLst>
              <a:defRPr lang="de-DE" sz="1400" b="0" u="none" strike="noStrike">
                <a:solidFill>
                  <a:srgbClr val="FFFFFF"/>
                </a:solidFill>
                <a:uFillTx/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de-DE" sz="1400" b="0" u="none" strike="noStrike">
                <a:solidFill>
                  <a:srgbClr val="FFFFFF"/>
                </a:solidFill>
                <a:uFillTx/>
                <a:latin typeface="Times New Roman"/>
              </a:rPr>
              <a:t>&lt;Fußzeile&gt;</a:t>
            </a:r>
          </a:p>
        </p:txBody>
      </p:sp>
      <p:sp>
        <p:nvSpPr>
          <p:cNvPr id="2" name="PlaceHolder 3"/>
          <p:cNvSpPr>
            <a:spLocks noGrp="1"/>
          </p:cNvSpPr>
          <p:nvPr>
            <p:ph type="sldNum" idx="2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de-DE" sz="1200" b="0" u="none" strike="noStrike">
                <a:solidFill>
                  <a:schemeClr val="dk1">
                    <a:tint val="82000"/>
                  </a:schemeClr>
                </a:solidFill>
                <a:uFillTx/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FC8370CE-F067-402A-B88B-6C312E69C1C5}" type="slidenum">
              <a:rPr lang="de-DE" sz="1200" b="0" u="none" strike="noStrike">
                <a:solidFill>
                  <a:schemeClr val="dk1">
                    <a:tint val="82000"/>
                  </a:schemeClr>
                </a:solidFill>
                <a:uFillTx/>
                <a:latin typeface="Aptos"/>
              </a:rPr>
              <a:t>‹Nr.›</a:t>
            </a:fld>
            <a:endParaRPr lang="de-DE" sz="1200" b="0" u="none" strike="noStrik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dt" idx="3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de-DE" sz="1400" b="0" u="none" strike="noStrike">
                <a:solidFill>
                  <a:srgbClr val="FFFFFF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lang="de-DE" sz="1400" b="0" u="none" strike="noStrike">
                <a:solidFill>
                  <a:srgbClr val="FFFFFF"/>
                </a:solidFill>
                <a:uFillTx/>
                <a:latin typeface="Times New Roman"/>
              </a:rPr>
              <a:t>&lt;Datum/Uhrzeit&gt;</a:t>
            </a: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de-DE" sz="2800" b="0" u="none" strike="noStrike">
                <a:solidFill>
                  <a:schemeClr val="dk1"/>
                </a:solidFill>
                <a:uFillTx/>
                <a:latin typeface="Aptos"/>
              </a:rPr>
              <a:t>Format des Gliederungstextes durch Klicken bearbeiten</a:t>
            </a: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de-DE" sz="2000" b="0" u="none" strike="noStrike">
                <a:solidFill>
                  <a:schemeClr val="dk1"/>
                </a:solidFill>
                <a:uFillTx/>
                <a:latin typeface="Aptos"/>
              </a:rPr>
              <a:t>Zweite Gliederungsebene</a:t>
            </a: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de-DE" sz="1800" b="0" u="none" strike="noStrike">
                <a:solidFill>
                  <a:schemeClr val="dk1"/>
                </a:solidFill>
                <a:uFillTx/>
                <a:latin typeface="Aptos"/>
              </a:rPr>
              <a:t>Dritte Gliederungsebene</a:t>
            </a: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de-DE" sz="1800" b="0" u="none" strike="noStrike">
                <a:solidFill>
                  <a:schemeClr val="dk1"/>
                </a:solidFill>
                <a:uFillTx/>
                <a:latin typeface="Aptos"/>
              </a:rPr>
              <a:t>Vierte Gliederungsebene</a:t>
            </a: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de-DE" sz="2000" b="0" u="none" strike="noStrike">
                <a:solidFill>
                  <a:schemeClr val="dk1"/>
                </a:solidFill>
                <a:uFillTx/>
                <a:latin typeface="Aptos"/>
              </a:rPr>
              <a:t>Fünfte Gliederungsebene</a:t>
            </a: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de-DE" sz="2000" b="0" u="none" strike="noStrike">
                <a:solidFill>
                  <a:schemeClr val="dk1"/>
                </a:solidFill>
                <a:uFillTx/>
                <a:latin typeface="Aptos"/>
              </a:rPr>
              <a:t>Sechste Gliederungsebene</a:t>
            </a: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de-DE" sz="2000" b="0" u="none" strike="noStrike">
                <a:solidFill>
                  <a:schemeClr val="dk1"/>
                </a:solidFill>
                <a:uFillTx/>
                <a:latin typeface="Aptos"/>
              </a:rPr>
              <a:t>Siebte Gliederungsebene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64000">
              <a:srgbClr val="163E64"/>
            </a:gs>
            <a:gs pos="85000">
              <a:srgbClr val="16BFFD"/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de-DE" sz="1800" b="0" u="none" strike="noStrike">
                <a:solidFill>
                  <a:schemeClr val="dk1"/>
                </a:solidFill>
                <a:uFillTx/>
                <a:latin typeface="Aptos"/>
              </a:rPr>
              <a:t>Format des Titeltextes durch Klicken bearbeiten</a:t>
            </a:r>
          </a:p>
        </p:txBody>
      </p:sp>
      <p:sp>
        <p:nvSpPr>
          <p:cNvPr id="52" name="PlaceHolder 2"/>
          <p:cNvSpPr>
            <a:spLocks noGrp="1"/>
          </p:cNvSpPr>
          <p:nvPr>
            <p:ph type="ftr" idx="28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pos="0" algn="l"/>
              </a:tabLst>
              <a:defRPr lang="de-DE" sz="1400" b="0" u="none" strike="noStrike">
                <a:solidFill>
                  <a:srgbClr val="FFFFFF"/>
                </a:solidFill>
                <a:uFillTx/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de-DE" sz="1400" b="0" u="none" strike="noStrike">
                <a:solidFill>
                  <a:srgbClr val="FFFFFF"/>
                </a:solidFill>
                <a:uFillTx/>
                <a:latin typeface="Times New Roman"/>
              </a:rPr>
              <a:t>&lt;Fußzeile&gt;</a:t>
            </a:r>
          </a:p>
        </p:txBody>
      </p:sp>
      <p:sp>
        <p:nvSpPr>
          <p:cNvPr id="53" name="PlaceHolder 3"/>
          <p:cNvSpPr>
            <a:spLocks noGrp="1"/>
          </p:cNvSpPr>
          <p:nvPr>
            <p:ph type="sldNum" idx="29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de-DE" sz="1200" b="0" u="none" strike="noStrike">
                <a:solidFill>
                  <a:schemeClr val="dk1">
                    <a:tint val="82000"/>
                  </a:schemeClr>
                </a:solidFill>
                <a:uFillTx/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CB9C676F-E98A-405C-8982-E35FD4E16F55}" type="slidenum">
              <a:rPr lang="de-DE" sz="1200" b="0" u="none" strike="noStrike">
                <a:solidFill>
                  <a:schemeClr val="dk1">
                    <a:tint val="82000"/>
                  </a:schemeClr>
                </a:solidFill>
                <a:uFillTx/>
                <a:latin typeface="Aptos"/>
              </a:rPr>
              <a:t>‹Nr.›</a:t>
            </a:fld>
            <a:endParaRPr lang="de-DE" sz="1200" b="0" u="none" strike="noStrik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 type="dt" idx="30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de-DE" sz="1400" b="0" u="none" strike="noStrike">
                <a:solidFill>
                  <a:srgbClr val="FFFFFF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lang="de-DE" sz="1400" b="0" u="none" strike="noStrike">
                <a:solidFill>
                  <a:srgbClr val="FFFFFF"/>
                </a:solidFill>
                <a:uFillTx/>
                <a:latin typeface="Times New Roman"/>
              </a:rPr>
              <a:t>&lt;Datum/Uhrzeit&gt;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64000">
              <a:srgbClr val="163E64"/>
            </a:gs>
            <a:gs pos="85000">
              <a:srgbClr val="16BFFD"/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ftr" idx="31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pos="0" algn="l"/>
              </a:tabLst>
              <a:defRPr lang="de-DE" sz="1400" b="0" u="none" strike="noStrike">
                <a:solidFill>
                  <a:srgbClr val="FFFFFF"/>
                </a:solidFill>
                <a:uFillTx/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de-DE" sz="1400" b="0" u="none" strike="noStrike">
                <a:solidFill>
                  <a:srgbClr val="FFFFFF"/>
                </a:solidFill>
                <a:uFillTx/>
                <a:latin typeface="Times New Roman"/>
              </a:rPr>
              <a:t>&lt;Fußzeile&gt;</a:t>
            </a:r>
          </a:p>
        </p:txBody>
      </p:sp>
      <p:sp>
        <p:nvSpPr>
          <p:cNvPr id="56" name="PlaceHolder 2"/>
          <p:cNvSpPr>
            <a:spLocks noGrp="1"/>
          </p:cNvSpPr>
          <p:nvPr>
            <p:ph type="sldNum" idx="32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de-DE" sz="1200" b="0" u="none" strike="noStrike">
                <a:solidFill>
                  <a:schemeClr val="dk1">
                    <a:tint val="82000"/>
                  </a:schemeClr>
                </a:solidFill>
                <a:uFillTx/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D2C08496-987D-47A3-9B87-B47ADCD3022C}" type="slidenum">
              <a:rPr lang="de-DE" sz="1200" b="0" u="none" strike="noStrike">
                <a:solidFill>
                  <a:schemeClr val="dk1">
                    <a:tint val="82000"/>
                  </a:schemeClr>
                </a:solidFill>
                <a:uFillTx/>
                <a:latin typeface="Aptos"/>
              </a:rPr>
              <a:t>‹Nr.›</a:t>
            </a:fld>
            <a:endParaRPr lang="de-DE" sz="1200" b="0" u="none" strike="noStrik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dt" idx="33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de-DE" sz="1400" b="0" u="none" strike="noStrike">
                <a:solidFill>
                  <a:srgbClr val="FFFFFF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lang="de-DE" sz="1400" b="0" u="none" strike="noStrike">
                <a:solidFill>
                  <a:srgbClr val="FFFFFF"/>
                </a:solidFill>
                <a:uFillTx/>
                <a:latin typeface="Times New Roman"/>
              </a:rPr>
              <a:t>&lt;Datum/Uhrzeit&gt;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64000">
              <a:srgbClr val="163E64"/>
            </a:gs>
            <a:gs pos="85000">
              <a:srgbClr val="16BFFD"/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ftr" idx="34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pos="0" algn="l"/>
              </a:tabLst>
              <a:defRPr lang="de-DE" sz="1400" b="0" u="none" strike="noStrike">
                <a:solidFill>
                  <a:srgbClr val="FFFFFF"/>
                </a:solidFill>
                <a:uFillTx/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de-DE" sz="1400" b="0" u="none" strike="noStrike">
                <a:solidFill>
                  <a:srgbClr val="FFFFFF"/>
                </a:solidFill>
                <a:uFillTx/>
                <a:latin typeface="Times New Roman"/>
              </a:rPr>
              <a:t>&lt;Fußzeile&gt;</a:t>
            </a:r>
          </a:p>
        </p:txBody>
      </p:sp>
      <p:sp>
        <p:nvSpPr>
          <p:cNvPr id="59" name="PlaceHolder 2"/>
          <p:cNvSpPr>
            <a:spLocks noGrp="1"/>
          </p:cNvSpPr>
          <p:nvPr>
            <p:ph type="sldNum" idx="35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de-DE" sz="1200" b="0" u="none" strike="noStrike">
                <a:solidFill>
                  <a:schemeClr val="dk1">
                    <a:tint val="82000"/>
                  </a:schemeClr>
                </a:solidFill>
                <a:uFillTx/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125D2F1E-16FB-4BC4-AD98-61988DC81605}" type="slidenum">
              <a:rPr lang="de-DE" sz="1200" b="0" u="none" strike="noStrike">
                <a:solidFill>
                  <a:schemeClr val="dk1">
                    <a:tint val="82000"/>
                  </a:schemeClr>
                </a:solidFill>
                <a:uFillTx/>
                <a:latin typeface="Aptos"/>
              </a:rPr>
              <a:t>‹Nr.›</a:t>
            </a:fld>
            <a:endParaRPr lang="de-DE" sz="1200" b="0" u="none" strike="noStrik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 type="dt" idx="36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de-DE" sz="1400" b="0" u="none" strike="noStrike">
                <a:solidFill>
                  <a:srgbClr val="FFFFFF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lang="de-DE" sz="1400" b="0" u="none" strike="noStrike">
                <a:solidFill>
                  <a:srgbClr val="FFFFFF"/>
                </a:solidFill>
                <a:uFillTx/>
                <a:latin typeface="Times New Roman"/>
              </a:rPr>
              <a:t>&lt;Datum/Uhrzeit&gt;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64000">
              <a:srgbClr val="163E64"/>
            </a:gs>
            <a:gs pos="85000">
              <a:srgbClr val="16BFFD"/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de-DE" sz="1800" b="0" u="none" strike="noStrike">
                <a:solidFill>
                  <a:schemeClr val="dk1"/>
                </a:solidFill>
                <a:uFillTx/>
                <a:latin typeface="Aptos"/>
              </a:rPr>
              <a:t>Format des Titeltextes durch Klicken bearbeiten</a:t>
            </a: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0720" cy="4350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de-DE" sz="2800" b="0" u="none" strike="noStrike">
                <a:solidFill>
                  <a:schemeClr val="dk1"/>
                </a:solidFill>
                <a:uFillTx/>
                <a:latin typeface="Aptos"/>
              </a:rPr>
              <a:t>Format des Gliederungstextes durch Klicken bearbeiten</a:t>
            </a: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de-DE" sz="2000" b="0" u="none" strike="noStrike">
                <a:solidFill>
                  <a:schemeClr val="dk1"/>
                </a:solidFill>
                <a:uFillTx/>
                <a:latin typeface="Aptos"/>
              </a:rPr>
              <a:t>Zweite Gliederungsebene</a:t>
            </a: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de-DE" sz="1800" b="0" u="none" strike="noStrike">
                <a:solidFill>
                  <a:schemeClr val="dk1"/>
                </a:solidFill>
                <a:uFillTx/>
                <a:latin typeface="Aptos"/>
              </a:rPr>
              <a:t>Dritte Gliederungsebene</a:t>
            </a: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de-DE" sz="1800" b="0" u="none" strike="noStrike">
                <a:solidFill>
                  <a:schemeClr val="dk1"/>
                </a:solidFill>
                <a:uFillTx/>
                <a:latin typeface="Aptos"/>
              </a:rPr>
              <a:t>Vierte Gliederungsebene</a:t>
            </a: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de-DE" sz="2000" b="0" u="none" strike="noStrike">
                <a:solidFill>
                  <a:schemeClr val="dk1"/>
                </a:solidFill>
                <a:uFillTx/>
                <a:latin typeface="Aptos"/>
              </a:rPr>
              <a:t>Fünfte Gliederungsebene</a:t>
            </a: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de-DE" sz="2000" b="0" u="none" strike="noStrike">
                <a:solidFill>
                  <a:schemeClr val="dk1"/>
                </a:solidFill>
                <a:uFillTx/>
                <a:latin typeface="Aptos"/>
              </a:rPr>
              <a:t>Sechste Gliederungsebene</a:t>
            </a: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de-DE" sz="2000" b="0" u="none" strike="noStrike">
                <a:solidFill>
                  <a:schemeClr val="dk1"/>
                </a:solidFill>
                <a:uFillTx/>
                <a:latin typeface="Aptos"/>
              </a:rPr>
              <a:t>Siebte Gliederungsebene</a:t>
            </a: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0720" cy="4350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de-DE" sz="2800" b="0" u="none" strike="noStrike">
                <a:solidFill>
                  <a:schemeClr val="dk1"/>
                </a:solidFill>
                <a:uFillTx/>
                <a:latin typeface="Aptos"/>
              </a:rPr>
              <a:t>Format des Gliederungstextes durch Klicken bearbeiten</a:t>
            </a: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de-DE" sz="2000" b="0" u="none" strike="noStrike">
                <a:solidFill>
                  <a:schemeClr val="dk1"/>
                </a:solidFill>
                <a:uFillTx/>
                <a:latin typeface="Aptos"/>
              </a:rPr>
              <a:t>Zweite Gliederungsebene</a:t>
            </a: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de-DE" sz="1800" b="0" u="none" strike="noStrike">
                <a:solidFill>
                  <a:schemeClr val="dk1"/>
                </a:solidFill>
                <a:uFillTx/>
                <a:latin typeface="Aptos"/>
              </a:rPr>
              <a:t>Dritte Gliederungsebene</a:t>
            </a: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de-DE" sz="1800" b="0" u="none" strike="noStrike">
                <a:solidFill>
                  <a:schemeClr val="dk1"/>
                </a:solidFill>
                <a:uFillTx/>
                <a:latin typeface="Aptos"/>
              </a:rPr>
              <a:t>Vierte Gliederungsebene</a:t>
            </a: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de-DE" sz="2000" b="0" u="none" strike="noStrike">
                <a:solidFill>
                  <a:schemeClr val="dk1"/>
                </a:solidFill>
                <a:uFillTx/>
                <a:latin typeface="Aptos"/>
              </a:rPr>
              <a:t>Fünfte Gliederungsebene</a:t>
            </a: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de-DE" sz="2000" b="0" u="none" strike="noStrike">
                <a:solidFill>
                  <a:schemeClr val="dk1"/>
                </a:solidFill>
                <a:uFillTx/>
                <a:latin typeface="Aptos"/>
              </a:rPr>
              <a:t>Sechste Gliederungsebene</a:t>
            </a: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de-DE" sz="2000" b="0" u="none" strike="noStrike">
                <a:solidFill>
                  <a:schemeClr val="dk1"/>
                </a:solidFill>
                <a:uFillTx/>
                <a:latin typeface="Aptos"/>
              </a:rPr>
              <a:t>Siebte Gliederungsebene</a:t>
            </a:r>
          </a:p>
        </p:txBody>
      </p:sp>
      <p:sp>
        <p:nvSpPr>
          <p:cNvPr id="64" name="PlaceHolder 4"/>
          <p:cNvSpPr>
            <a:spLocks noGrp="1"/>
          </p:cNvSpPr>
          <p:nvPr>
            <p:ph type="ftr" idx="37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pos="0" algn="l"/>
              </a:tabLst>
              <a:defRPr lang="de-DE" sz="1400" b="0" u="none" strike="noStrike">
                <a:solidFill>
                  <a:srgbClr val="FFFFFF"/>
                </a:solidFill>
                <a:uFillTx/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de-DE" sz="1400" b="0" u="none" strike="noStrike">
                <a:solidFill>
                  <a:srgbClr val="FFFFFF"/>
                </a:solidFill>
                <a:uFillTx/>
                <a:latin typeface="Times New Roman"/>
              </a:rPr>
              <a:t>&lt;Fußzeile&gt;</a:t>
            </a:r>
          </a:p>
        </p:txBody>
      </p:sp>
      <p:sp>
        <p:nvSpPr>
          <p:cNvPr id="65" name="PlaceHolder 5"/>
          <p:cNvSpPr>
            <a:spLocks noGrp="1"/>
          </p:cNvSpPr>
          <p:nvPr>
            <p:ph type="sldNum" idx="38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de-DE" sz="1200" b="0" u="none" strike="noStrike">
                <a:solidFill>
                  <a:schemeClr val="dk1">
                    <a:tint val="82000"/>
                  </a:schemeClr>
                </a:solidFill>
                <a:uFillTx/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80C7A033-8800-43F3-9DC5-551E3F38B233}" type="slidenum">
              <a:rPr lang="de-DE" sz="1200" b="0" u="none" strike="noStrike">
                <a:solidFill>
                  <a:schemeClr val="dk1">
                    <a:tint val="82000"/>
                  </a:schemeClr>
                </a:solidFill>
                <a:uFillTx/>
                <a:latin typeface="Aptos"/>
              </a:rPr>
              <a:t>‹Nr.›</a:t>
            </a:fld>
            <a:endParaRPr lang="de-DE" sz="1200" b="0" u="none" strike="noStrik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66" name="PlaceHolder 6"/>
          <p:cNvSpPr>
            <a:spLocks noGrp="1"/>
          </p:cNvSpPr>
          <p:nvPr>
            <p:ph type="dt" idx="39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de-DE" sz="1400" b="0" u="none" strike="noStrike">
                <a:solidFill>
                  <a:srgbClr val="FFFFFF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lang="de-DE" sz="1400" b="0" u="none" strike="noStrike">
                <a:solidFill>
                  <a:srgbClr val="FFFFFF"/>
                </a:solidFill>
                <a:uFillTx/>
                <a:latin typeface="Times New Roman"/>
              </a:rPr>
              <a:t>&lt;Datum/Uhrzeit&gt;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64000">
              <a:srgbClr val="163E64"/>
            </a:gs>
            <a:gs pos="85000">
              <a:srgbClr val="16BFFD"/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ftr" idx="40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pos="0" algn="l"/>
              </a:tabLst>
              <a:defRPr lang="de-DE" sz="1400" b="0" u="none" strike="noStrike">
                <a:solidFill>
                  <a:srgbClr val="FFFFFF"/>
                </a:solidFill>
                <a:uFillTx/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de-DE" sz="1400" b="0" u="none" strike="noStrike">
                <a:solidFill>
                  <a:srgbClr val="FFFFFF"/>
                </a:solidFill>
                <a:uFillTx/>
                <a:latin typeface="Times New Roman"/>
              </a:rPr>
              <a:t>&lt;Fußzeile&gt;</a:t>
            </a:r>
          </a:p>
        </p:txBody>
      </p:sp>
      <p:sp>
        <p:nvSpPr>
          <p:cNvPr id="68" name="PlaceHolder 2"/>
          <p:cNvSpPr>
            <a:spLocks noGrp="1"/>
          </p:cNvSpPr>
          <p:nvPr>
            <p:ph type="sldNum" idx="41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de-DE" sz="1200" b="0" u="none" strike="noStrike">
                <a:solidFill>
                  <a:schemeClr val="dk1">
                    <a:tint val="82000"/>
                  </a:schemeClr>
                </a:solidFill>
                <a:uFillTx/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E2B538D0-B106-440D-9032-A0FAFA4FA48C}" type="slidenum">
              <a:rPr lang="de-DE" sz="1200" b="0" u="none" strike="noStrike">
                <a:solidFill>
                  <a:schemeClr val="dk1">
                    <a:tint val="82000"/>
                  </a:schemeClr>
                </a:solidFill>
                <a:uFillTx/>
                <a:latin typeface="Aptos"/>
              </a:rPr>
              <a:t>‹Nr.›</a:t>
            </a:fld>
            <a:endParaRPr lang="de-DE" sz="1200" b="0" u="none" strike="noStrik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dt" idx="42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de-DE" sz="1400" b="0" u="none" strike="noStrike">
                <a:solidFill>
                  <a:srgbClr val="FFFFFF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lang="de-DE" sz="1400" b="0" u="none" strike="noStrike">
                <a:solidFill>
                  <a:srgbClr val="FFFFFF"/>
                </a:solidFill>
                <a:uFillTx/>
                <a:latin typeface="Times New Roman"/>
              </a:rPr>
              <a:t>&lt;Datum/Uhrzeit&gt;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64000">
              <a:srgbClr val="163E64"/>
            </a:gs>
            <a:gs pos="85000">
              <a:srgbClr val="16BFFD"/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de-DE" sz="1800" b="0" u="none" strike="noStrike">
                <a:solidFill>
                  <a:schemeClr val="dk1"/>
                </a:solidFill>
                <a:uFillTx/>
                <a:latin typeface="Aptos"/>
              </a:rPr>
              <a:t>Format des Titeltextes durch Klicken bearbeiten</a:t>
            </a:r>
          </a:p>
        </p:txBody>
      </p:sp>
      <p:sp>
        <p:nvSpPr>
          <p:cNvPr id="71" name="PlaceHolder 2"/>
          <p:cNvSpPr>
            <a:spLocks noGrp="1"/>
          </p:cNvSpPr>
          <p:nvPr>
            <p:ph type="ftr" idx="43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pos="0" algn="l"/>
              </a:tabLst>
              <a:defRPr lang="de-DE" sz="1400" b="0" u="none" strike="noStrike">
                <a:solidFill>
                  <a:srgbClr val="FFFFFF"/>
                </a:solidFill>
                <a:uFillTx/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de-DE" sz="1400" b="0" u="none" strike="noStrike">
                <a:solidFill>
                  <a:srgbClr val="FFFFFF"/>
                </a:solidFill>
                <a:uFillTx/>
                <a:latin typeface="Times New Roman"/>
              </a:rPr>
              <a:t>&lt;Fußzeile&gt;</a:t>
            </a:r>
          </a:p>
        </p:txBody>
      </p:sp>
      <p:sp>
        <p:nvSpPr>
          <p:cNvPr id="72" name="PlaceHolder 3"/>
          <p:cNvSpPr>
            <a:spLocks noGrp="1"/>
          </p:cNvSpPr>
          <p:nvPr>
            <p:ph type="sldNum" idx="44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de-DE" sz="1200" b="0" u="none" strike="noStrike">
                <a:solidFill>
                  <a:schemeClr val="dk1">
                    <a:tint val="82000"/>
                  </a:schemeClr>
                </a:solidFill>
                <a:uFillTx/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B3C0FA3C-224E-40B2-8C07-7DA4EA09BA69}" type="slidenum">
              <a:rPr lang="de-DE" sz="1200" b="0" u="none" strike="noStrike">
                <a:solidFill>
                  <a:schemeClr val="dk1">
                    <a:tint val="82000"/>
                  </a:schemeClr>
                </a:solidFill>
                <a:uFillTx/>
                <a:latin typeface="Aptos"/>
              </a:rPr>
              <a:t>‹Nr.›</a:t>
            </a:fld>
            <a:endParaRPr lang="de-DE" sz="1200" b="0" u="none" strike="noStrik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dt" idx="45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de-DE" sz="1400" b="0" u="none" strike="noStrike">
                <a:solidFill>
                  <a:srgbClr val="FFFFFF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lang="de-DE" sz="1400" b="0" u="none" strike="noStrike">
                <a:solidFill>
                  <a:srgbClr val="FFFFFF"/>
                </a:solidFill>
                <a:uFillTx/>
                <a:latin typeface="Times New Roman"/>
              </a:rPr>
              <a:t>&lt;Datum/Uhrzeit&gt;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64000">
              <a:srgbClr val="163E64"/>
            </a:gs>
            <a:gs pos="85000">
              <a:srgbClr val="16BFFD"/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ftr" idx="46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pos="0" algn="l"/>
              </a:tabLst>
              <a:defRPr lang="de-DE" sz="1400" b="0" u="none" strike="noStrike">
                <a:solidFill>
                  <a:srgbClr val="FFFFFF"/>
                </a:solidFill>
                <a:uFillTx/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de-DE" sz="1400" b="0" u="none" strike="noStrike">
                <a:solidFill>
                  <a:srgbClr val="FFFFFF"/>
                </a:solidFill>
                <a:uFillTx/>
                <a:latin typeface="Times New Roman"/>
              </a:rPr>
              <a:t>&lt;Fußzeile&gt;</a:t>
            </a:r>
          </a:p>
        </p:txBody>
      </p:sp>
      <p:sp>
        <p:nvSpPr>
          <p:cNvPr id="75" name="PlaceHolder 2"/>
          <p:cNvSpPr>
            <a:spLocks noGrp="1"/>
          </p:cNvSpPr>
          <p:nvPr>
            <p:ph type="sldNum" idx="47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de-DE" sz="1200" b="0" u="none" strike="noStrike">
                <a:solidFill>
                  <a:schemeClr val="dk1">
                    <a:tint val="82000"/>
                  </a:schemeClr>
                </a:solidFill>
                <a:uFillTx/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4E5AD462-D9F1-4718-BF38-8B8BE0F555A2}" type="slidenum">
              <a:rPr lang="de-DE" sz="1200" b="0" u="none" strike="noStrike">
                <a:solidFill>
                  <a:schemeClr val="dk1">
                    <a:tint val="82000"/>
                  </a:schemeClr>
                </a:solidFill>
                <a:uFillTx/>
                <a:latin typeface="Aptos"/>
              </a:rPr>
              <a:t>‹Nr.›</a:t>
            </a:fld>
            <a:endParaRPr lang="de-DE" sz="1200" b="0" u="none" strike="noStrik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 type="dt" idx="48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de-DE" sz="1400" b="0" u="none" strike="noStrike">
                <a:solidFill>
                  <a:srgbClr val="FFFFFF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lang="de-DE" sz="1400" b="0" u="none" strike="noStrike">
                <a:solidFill>
                  <a:srgbClr val="FFFFFF"/>
                </a:solidFill>
                <a:uFillTx/>
                <a:latin typeface="Times New Roman"/>
              </a:rPr>
              <a:t>&lt;Datum/Uhrzeit&gt;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64000">
              <a:srgbClr val="163E64"/>
            </a:gs>
            <a:gs pos="85000">
              <a:srgbClr val="16BFFD"/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ftr" idx="49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pos="0" algn="l"/>
              </a:tabLst>
              <a:defRPr lang="de-DE" sz="1400" b="0" u="none" strike="noStrike">
                <a:solidFill>
                  <a:srgbClr val="FFFFFF"/>
                </a:solidFill>
                <a:uFillTx/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de-DE" sz="1400" b="0" u="none" strike="noStrike">
                <a:solidFill>
                  <a:srgbClr val="FFFFFF"/>
                </a:solidFill>
                <a:uFillTx/>
                <a:latin typeface="Times New Roman"/>
              </a:rPr>
              <a:t>&lt;Fußzeile&gt;</a:t>
            </a:r>
          </a:p>
        </p:txBody>
      </p:sp>
      <p:sp>
        <p:nvSpPr>
          <p:cNvPr id="78" name="PlaceHolder 2"/>
          <p:cNvSpPr>
            <a:spLocks noGrp="1"/>
          </p:cNvSpPr>
          <p:nvPr>
            <p:ph type="sldNum" idx="50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de-DE" sz="1200" b="0" u="none" strike="noStrike">
                <a:solidFill>
                  <a:schemeClr val="dk1">
                    <a:tint val="82000"/>
                  </a:schemeClr>
                </a:solidFill>
                <a:uFillTx/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8B9E5321-EA8C-4F51-B3A2-F4A59E593CE5}" type="slidenum">
              <a:rPr lang="de-DE" sz="1200" b="0" u="none" strike="noStrike">
                <a:solidFill>
                  <a:schemeClr val="dk1">
                    <a:tint val="82000"/>
                  </a:schemeClr>
                </a:solidFill>
                <a:uFillTx/>
                <a:latin typeface="Aptos"/>
              </a:rPr>
              <a:t>‹Nr.›</a:t>
            </a:fld>
            <a:endParaRPr lang="de-DE" sz="1200" b="0" u="none" strike="noStrik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79" name="PlaceHolder 3"/>
          <p:cNvSpPr>
            <a:spLocks noGrp="1"/>
          </p:cNvSpPr>
          <p:nvPr>
            <p:ph type="dt" idx="51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de-DE" sz="1400" b="0" u="none" strike="noStrike">
                <a:solidFill>
                  <a:srgbClr val="FFFFFF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lang="de-DE" sz="1400" b="0" u="none" strike="noStrike">
                <a:solidFill>
                  <a:srgbClr val="FFFFFF"/>
                </a:solidFill>
                <a:uFillTx/>
                <a:latin typeface="Times New Roman"/>
              </a:rPr>
              <a:t>&lt;Datum/Uhrzeit&gt;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64000">
              <a:srgbClr val="163E64"/>
            </a:gs>
            <a:gs pos="85000">
              <a:srgbClr val="16BFFD"/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ftr" idx="52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pos="0" algn="l"/>
              </a:tabLst>
              <a:defRPr lang="de-DE" sz="1400" b="0" u="none" strike="noStrike">
                <a:solidFill>
                  <a:srgbClr val="FFFFFF"/>
                </a:solidFill>
                <a:uFillTx/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de-DE" sz="1400" b="0" u="none" strike="noStrike">
                <a:solidFill>
                  <a:srgbClr val="FFFFFF"/>
                </a:solidFill>
                <a:uFillTx/>
                <a:latin typeface="Times New Roman"/>
              </a:rPr>
              <a:t>&lt;Fußzeile&gt;</a:t>
            </a:r>
          </a:p>
        </p:txBody>
      </p:sp>
      <p:sp>
        <p:nvSpPr>
          <p:cNvPr id="81" name="PlaceHolder 2"/>
          <p:cNvSpPr>
            <a:spLocks noGrp="1"/>
          </p:cNvSpPr>
          <p:nvPr>
            <p:ph type="sldNum" idx="53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de-DE" sz="1200" b="0" u="none" strike="noStrike">
                <a:solidFill>
                  <a:schemeClr val="dk1">
                    <a:tint val="82000"/>
                  </a:schemeClr>
                </a:solidFill>
                <a:uFillTx/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43EC5FEF-D0AF-4159-B5BA-82E52A7047B4}" type="slidenum">
              <a:rPr lang="de-DE" sz="1200" b="0" u="none" strike="noStrike">
                <a:solidFill>
                  <a:schemeClr val="dk1">
                    <a:tint val="82000"/>
                  </a:schemeClr>
                </a:solidFill>
                <a:uFillTx/>
                <a:latin typeface="Aptos"/>
              </a:rPr>
              <a:t>‹Nr.›</a:t>
            </a:fld>
            <a:endParaRPr lang="de-DE" sz="1200" b="0" u="none" strike="noStrik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82" name="PlaceHolder 3"/>
          <p:cNvSpPr>
            <a:spLocks noGrp="1"/>
          </p:cNvSpPr>
          <p:nvPr>
            <p:ph type="dt" idx="54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de-DE" sz="1400" b="0" u="none" strike="noStrike">
                <a:solidFill>
                  <a:srgbClr val="FFFFFF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lang="de-DE" sz="1400" b="0" u="none" strike="noStrike">
                <a:solidFill>
                  <a:srgbClr val="FFFFFF"/>
                </a:solidFill>
                <a:uFillTx/>
                <a:latin typeface="Times New Roman"/>
              </a:rPr>
              <a:t>&lt;Datum/Uhrzeit&gt;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64000">
              <a:srgbClr val="163E64"/>
            </a:gs>
            <a:gs pos="85000">
              <a:srgbClr val="16BFFD"/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ftr" idx="4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pos="0" algn="l"/>
              </a:tabLst>
              <a:defRPr lang="de-DE" sz="1400" b="0" u="none" strike="noStrike">
                <a:solidFill>
                  <a:srgbClr val="FFFFFF"/>
                </a:solidFill>
                <a:uFillTx/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de-DE" sz="1400" b="0" u="none" strike="noStrike">
                <a:solidFill>
                  <a:srgbClr val="FFFFFF"/>
                </a:solidFill>
                <a:uFillTx/>
                <a:latin typeface="Times New Roman"/>
              </a:rPr>
              <a:t>&lt;Fußzeile&gt;</a:t>
            </a:r>
          </a:p>
        </p:txBody>
      </p:sp>
      <p:sp>
        <p:nvSpPr>
          <p:cNvPr id="10" name="PlaceHolder 2"/>
          <p:cNvSpPr>
            <a:spLocks noGrp="1"/>
          </p:cNvSpPr>
          <p:nvPr>
            <p:ph type="sldNum" idx="5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de-DE" sz="1200" b="0" u="none" strike="noStrike">
                <a:solidFill>
                  <a:schemeClr val="dk1">
                    <a:tint val="82000"/>
                  </a:schemeClr>
                </a:solidFill>
                <a:uFillTx/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F29BDCDD-D7DD-4725-99EB-FB31F9E83CCC}" type="slidenum">
              <a:rPr lang="de-DE" sz="1200" b="0" u="none" strike="noStrike">
                <a:solidFill>
                  <a:schemeClr val="dk1">
                    <a:tint val="82000"/>
                  </a:schemeClr>
                </a:solidFill>
                <a:uFillTx/>
                <a:latin typeface="Aptos"/>
              </a:rPr>
              <a:t>‹Nr.›</a:t>
            </a:fld>
            <a:endParaRPr lang="de-DE" sz="1200" b="0" u="none" strike="noStrik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dt" idx="6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de-DE" sz="1400" b="0" u="none" strike="noStrike">
                <a:solidFill>
                  <a:srgbClr val="FFFFFF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lang="de-DE" sz="1400" b="0" u="none" strike="noStrike">
                <a:solidFill>
                  <a:srgbClr val="FFFFFF"/>
                </a:solidFill>
                <a:uFillTx/>
                <a:latin typeface="Times New Roman"/>
              </a:rPr>
              <a:t>&lt;Datum/Uhrzeit&gt;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64000">
              <a:srgbClr val="163E64"/>
            </a:gs>
            <a:gs pos="85000">
              <a:srgbClr val="16BFFD"/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ftr" idx="7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pos="0" algn="l"/>
              </a:tabLst>
              <a:defRPr lang="de-DE" sz="1400" b="0" u="none" strike="noStrike">
                <a:solidFill>
                  <a:srgbClr val="FFFFFF"/>
                </a:solidFill>
                <a:uFillTx/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de-DE" sz="1400" b="0" u="none" strike="noStrike">
                <a:solidFill>
                  <a:srgbClr val="FFFFFF"/>
                </a:solidFill>
                <a:uFillTx/>
                <a:latin typeface="Times New Roman"/>
              </a:rPr>
              <a:t>&lt;Fußzeile&gt;</a:t>
            </a:r>
          </a:p>
        </p:txBody>
      </p:sp>
      <p:sp>
        <p:nvSpPr>
          <p:cNvPr id="15" name="PlaceHolder 2"/>
          <p:cNvSpPr>
            <a:spLocks noGrp="1"/>
          </p:cNvSpPr>
          <p:nvPr>
            <p:ph type="sldNum" idx="8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de-DE" sz="1200" b="0" u="none" strike="noStrike">
                <a:solidFill>
                  <a:schemeClr val="dk1">
                    <a:tint val="82000"/>
                  </a:schemeClr>
                </a:solidFill>
                <a:uFillTx/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4DC35B12-577F-4534-9D8D-06FB3135AC15}" type="slidenum">
              <a:rPr lang="de-DE" sz="1200" b="0" u="none" strike="noStrike">
                <a:solidFill>
                  <a:schemeClr val="dk1">
                    <a:tint val="82000"/>
                  </a:schemeClr>
                </a:solidFill>
                <a:uFillTx/>
                <a:latin typeface="Aptos"/>
              </a:rPr>
              <a:t>‹Nr.›</a:t>
            </a:fld>
            <a:endParaRPr lang="de-DE" sz="1200" b="0" u="none" strike="noStrik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dt" idx="9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de-DE" sz="1400" b="0" u="none" strike="noStrike">
                <a:solidFill>
                  <a:srgbClr val="FFFFFF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lang="de-DE" sz="1400" b="0" u="none" strike="noStrike">
                <a:solidFill>
                  <a:srgbClr val="FFFFFF"/>
                </a:solidFill>
                <a:uFillTx/>
                <a:latin typeface="Times New Roman"/>
              </a:rPr>
              <a:t>&lt;Datum/Uhrzeit&gt;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64000">
              <a:srgbClr val="163E64"/>
            </a:gs>
            <a:gs pos="85000">
              <a:srgbClr val="16BFFD"/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de-DE" sz="1800" b="0" u="none" strike="noStrike">
                <a:solidFill>
                  <a:schemeClr val="dk1"/>
                </a:solidFill>
                <a:uFillTx/>
                <a:latin typeface="Aptos"/>
              </a:rPr>
              <a:t>Format des Titeltextes durch Klicken bearbeiten</a:t>
            </a: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0720" cy="4350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de-DE" sz="2800" b="0" u="none" strike="noStrike">
                <a:solidFill>
                  <a:schemeClr val="dk1"/>
                </a:solidFill>
                <a:uFillTx/>
                <a:latin typeface="Aptos"/>
              </a:rPr>
              <a:t>Format des Gliederungstextes durch Klicken bearbeiten</a:t>
            </a: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de-DE" sz="2000" b="0" u="none" strike="noStrike">
                <a:solidFill>
                  <a:schemeClr val="dk1"/>
                </a:solidFill>
                <a:uFillTx/>
                <a:latin typeface="Aptos"/>
              </a:rPr>
              <a:t>Zweite Gliederungsebene</a:t>
            </a: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de-DE" sz="1800" b="0" u="none" strike="noStrike">
                <a:solidFill>
                  <a:schemeClr val="dk1"/>
                </a:solidFill>
                <a:uFillTx/>
                <a:latin typeface="Aptos"/>
              </a:rPr>
              <a:t>Dritte Gliederungsebene</a:t>
            </a: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de-DE" sz="1800" b="0" u="none" strike="noStrike">
                <a:solidFill>
                  <a:schemeClr val="dk1"/>
                </a:solidFill>
                <a:uFillTx/>
                <a:latin typeface="Aptos"/>
              </a:rPr>
              <a:t>Vierte Gliederungsebene</a:t>
            </a: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de-DE" sz="2000" b="0" u="none" strike="noStrike">
                <a:solidFill>
                  <a:schemeClr val="dk1"/>
                </a:solidFill>
                <a:uFillTx/>
                <a:latin typeface="Aptos"/>
              </a:rPr>
              <a:t>Fünfte Gliederungsebene</a:t>
            </a: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de-DE" sz="2000" b="0" u="none" strike="noStrike">
                <a:solidFill>
                  <a:schemeClr val="dk1"/>
                </a:solidFill>
                <a:uFillTx/>
                <a:latin typeface="Aptos"/>
              </a:rPr>
              <a:t>Sechste Gliederungsebene</a:t>
            </a: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de-DE" sz="2000" b="0" u="none" strike="noStrike">
                <a:solidFill>
                  <a:schemeClr val="dk1"/>
                </a:solidFill>
                <a:uFillTx/>
                <a:latin typeface="Aptos"/>
              </a:rPr>
              <a:t>Siebte Gliederungsebene</a:t>
            </a: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0720" cy="4350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de-DE" sz="2800" b="0" u="none" strike="noStrike">
                <a:solidFill>
                  <a:schemeClr val="dk1"/>
                </a:solidFill>
                <a:uFillTx/>
                <a:latin typeface="Aptos"/>
              </a:rPr>
              <a:t>Format des Gliederungstextes durch Klicken bearbeiten</a:t>
            </a: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de-DE" sz="2000" b="0" u="none" strike="noStrike">
                <a:solidFill>
                  <a:schemeClr val="dk1"/>
                </a:solidFill>
                <a:uFillTx/>
                <a:latin typeface="Aptos"/>
              </a:rPr>
              <a:t>Zweite Gliederungsebene</a:t>
            </a: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de-DE" sz="1800" b="0" u="none" strike="noStrike">
                <a:solidFill>
                  <a:schemeClr val="dk1"/>
                </a:solidFill>
                <a:uFillTx/>
                <a:latin typeface="Aptos"/>
              </a:rPr>
              <a:t>Dritte Gliederungsebene</a:t>
            </a: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de-DE" sz="1800" b="0" u="none" strike="noStrike">
                <a:solidFill>
                  <a:schemeClr val="dk1"/>
                </a:solidFill>
                <a:uFillTx/>
                <a:latin typeface="Aptos"/>
              </a:rPr>
              <a:t>Vierte Gliederungsebene</a:t>
            </a: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de-DE" sz="2000" b="0" u="none" strike="noStrike">
                <a:solidFill>
                  <a:schemeClr val="dk1"/>
                </a:solidFill>
                <a:uFillTx/>
                <a:latin typeface="Aptos"/>
              </a:rPr>
              <a:t>Fünfte Gliederungsebene</a:t>
            </a: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de-DE" sz="2000" b="0" u="none" strike="noStrike">
                <a:solidFill>
                  <a:schemeClr val="dk1"/>
                </a:solidFill>
                <a:uFillTx/>
                <a:latin typeface="Aptos"/>
              </a:rPr>
              <a:t>Sechste Gliederungsebene</a:t>
            </a: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de-DE" sz="2000" b="0" u="none" strike="noStrike">
                <a:solidFill>
                  <a:schemeClr val="dk1"/>
                </a:solidFill>
                <a:uFillTx/>
                <a:latin typeface="Aptos"/>
              </a:rPr>
              <a:t>Siebte Gliederungsebene</a:t>
            </a:r>
          </a:p>
        </p:txBody>
      </p:sp>
      <p:sp>
        <p:nvSpPr>
          <p:cNvPr id="22" name="PlaceHolder 4"/>
          <p:cNvSpPr>
            <a:spLocks noGrp="1"/>
          </p:cNvSpPr>
          <p:nvPr>
            <p:ph type="ftr" idx="10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pos="0" algn="l"/>
              </a:tabLst>
              <a:defRPr lang="de-DE" sz="1400" b="0" u="none" strike="noStrike">
                <a:solidFill>
                  <a:srgbClr val="FFFFFF"/>
                </a:solidFill>
                <a:uFillTx/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de-DE" sz="1400" b="0" u="none" strike="noStrike">
                <a:solidFill>
                  <a:srgbClr val="FFFFFF"/>
                </a:solidFill>
                <a:uFillTx/>
                <a:latin typeface="Times New Roman"/>
              </a:rPr>
              <a:t>&lt;Fußzeile&gt;</a:t>
            </a:r>
          </a:p>
        </p:txBody>
      </p:sp>
      <p:sp>
        <p:nvSpPr>
          <p:cNvPr id="23" name="PlaceHolder 5"/>
          <p:cNvSpPr>
            <a:spLocks noGrp="1"/>
          </p:cNvSpPr>
          <p:nvPr>
            <p:ph type="sldNum" idx="11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de-DE" sz="1200" b="0" u="none" strike="noStrike">
                <a:solidFill>
                  <a:schemeClr val="dk1">
                    <a:tint val="82000"/>
                  </a:schemeClr>
                </a:solidFill>
                <a:uFillTx/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667F1D60-FC5A-40ED-8E2D-FFCCE71296EC}" type="slidenum">
              <a:rPr lang="de-DE" sz="1200" b="0" u="none" strike="noStrike">
                <a:solidFill>
                  <a:schemeClr val="dk1">
                    <a:tint val="82000"/>
                  </a:schemeClr>
                </a:solidFill>
                <a:uFillTx/>
                <a:latin typeface="Aptos"/>
              </a:rPr>
              <a:t>‹Nr.›</a:t>
            </a:fld>
            <a:endParaRPr lang="de-DE" sz="1200" b="0" u="none" strike="noStrik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24" name="PlaceHolder 6"/>
          <p:cNvSpPr>
            <a:spLocks noGrp="1"/>
          </p:cNvSpPr>
          <p:nvPr>
            <p:ph type="dt" idx="12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de-DE" sz="1400" b="0" u="none" strike="noStrike">
                <a:solidFill>
                  <a:srgbClr val="FFFFFF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lang="de-DE" sz="1400" b="0" u="none" strike="noStrike">
                <a:solidFill>
                  <a:srgbClr val="FFFFFF"/>
                </a:solidFill>
                <a:uFillTx/>
                <a:latin typeface="Times New Roman"/>
              </a:rPr>
              <a:t>&lt;Datum/Uhrzeit&gt;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64000">
              <a:srgbClr val="163E64"/>
            </a:gs>
            <a:gs pos="85000">
              <a:srgbClr val="16BFFD"/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de-DE" sz="1800" b="0" u="none" strike="noStrike">
                <a:solidFill>
                  <a:schemeClr val="dk1"/>
                </a:solidFill>
                <a:uFillTx/>
                <a:latin typeface="Aptos"/>
              </a:rPr>
              <a:t>Format des Titeltextes durch Klicken bearbeiten</a:t>
            </a:r>
          </a:p>
        </p:txBody>
      </p:sp>
      <p:sp>
        <p:nvSpPr>
          <p:cNvPr id="28" name="PlaceHolder 2"/>
          <p:cNvSpPr>
            <a:spLocks noGrp="1"/>
          </p:cNvSpPr>
          <p:nvPr>
            <p:ph type="ftr" idx="13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pos="0" algn="l"/>
              </a:tabLst>
              <a:defRPr lang="de-DE" sz="1400" b="0" u="none" strike="noStrike">
                <a:solidFill>
                  <a:srgbClr val="FFFFFF"/>
                </a:solidFill>
                <a:uFillTx/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de-DE" sz="1400" b="0" u="none" strike="noStrike">
                <a:solidFill>
                  <a:srgbClr val="FFFFFF"/>
                </a:solidFill>
                <a:uFillTx/>
                <a:latin typeface="Times New Roman"/>
              </a:rPr>
              <a:t>&lt;Fußzeile&gt;</a:t>
            </a:r>
          </a:p>
        </p:txBody>
      </p:sp>
      <p:sp>
        <p:nvSpPr>
          <p:cNvPr id="29" name="PlaceHolder 3"/>
          <p:cNvSpPr>
            <a:spLocks noGrp="1"/>
          </p:cNvSpPr>
          <p:nvPr>
            <p:ph type="sldNum" idx="14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de-DE" sz="1200" b="0" u="none" strike="noStrike">
                <a:solidFill>
                  <a:schemeClr val="dk1">
                    <a:tint val="82000"/>
                  </a:schemeClr>
                </a:solidFill>
                <a:uFillTx/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E7060AB2-9A91-47A2-AB7F-1FB5D123008C}" type="slidenum">
              <a:rPr lang="de-DE" sz="1200" b="0" u="none" strike="noStrike">
                <a:solidFill>
                  <a:schemeClr val="dk1">
                    <a:tint val="82000"/>
                  </a:schemeClr>
                </a:solidFill>
                <a:uFillTx/>
                <a:latin typeface="Aptos"/>
              </a:rPr>
              <a:t>‹Nr.›</a:t>
            </a:fld>
            <a:endParaRPr lang="de-DE" sz="1200" b="0" u="none" strike="noStrik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dt" idx="15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de-DE" sz="1400" b="0" u="none" strike="noStrike">
                <a:solidFill>
                  <a:srgbClr val="FFFFFF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lang="de-DE" sz="1400" b="0" u="none" strike="noStrike">
                <a:solidFill>
                  <a:srgbClr val="FFFFFF"/>
                </a:solidFill>
                <a:uFillTx/>
                <a:latin typeface="Times New Roman"/>
              </a:rPr>
              <a:t>&lt;Datum/Uhrzeit&gt;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64000">
              <a:srgbClr val="163E64"/>
            </a:gs>
            <a:gs pos="85000">
              <a:srgbClr val="16BFFD"/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de-DE" sz="1800" b="0" u="none" strike="noStrike">
                <a:solidFill>
                  <a:schemeClr val="dk1"/>
                </a:solidFill>
                <a:uFillTx/>
                <a:latin typeface="Aptos"/>
              </a:rPr>
              <a:t>Format des Titeltextes durch Klicken bearbeiten</a:t>
            </a: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de-DE" sz="2800" b="0" u="none" strike="noStrike">
                <a:solidFill>
                  <a:schemeClr val="dk1"/>
                </a:solidFill>
                <a:uFillTx/>
                <a:latin typeface="Aptos"/>
              </a:rPr>
              <a:t>Format des Gliederungstextes durch Klicken bearbeiten</a:t>
            </a: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de-DE" sz="2000" b="0" u="none" strike="noStrike">
                <a:solidFill>
                  <a:schemeClr val="dk1"/>
                </a:solidFill>
                <a:uFillTx/>
                <a:latin typeface="Aptos"/>
              </a:rPr>
              <a:t>Zweite Gliederungsebene</a:t>
            </a: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de-DE" sz="1800" b="0" u="none" strike="noStrike">
                <a:solidFill>
                  <a:schemeClr val="dk1"/>
                </a:solidFill>
                <a:uFillTx/>
                <a:latin typeface="Aptos"/>
              </a:rPr>
              <a:t>Dritte Gliederungsebene</a:t>
            </a: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de-DE" sz="1800" b="0" u="none" strike="noStrike">
                <a:solidFill>
                  <a:schemeClr val="dk1"/>
                </a:solidFill>
                <a:uFillTx/>
                <a:latin typeface="Aptos"/>
              </a:rPr>
              <a:t>Vierte Gliederungsebene</a:t>
            </a: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de-DE" sz="2000" b="0" u="none" strike="noStrike">
                <a:solidFill>
                  <a:schemeClr val="dk1"/>
                </a:solidFill>
                <a:uFillTx/>
                <a:latin typeface="Aptos"/>
              </a:rPr>
              <a:t>Fünfte Gliederungsebene</a:t>
            </a: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de-DE" sz="2000" b="0" u="none" strike="noStrike">
                <a:solidFill>
                  <a:schemeClr val="dk1"/>
                </a:solidFill>
                <a:uFillTx/>
                <a:latin typeface="Aptos"/>
              </a:rPr>
              <a:t>Sechste Gliederungsebene</a:t>
            </a: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de-DE" sz="2000" b="0" u="none" strike="noStrike">
                <a:solidFill>
                  <a:schemeClr val="dk1"/>
                </a:solidFill>
                <a:uFillTx/>
                <a:latin typeface="Aptos"/>
              </a:rPr>
              <a:t>Siebte Gliederungsebene</a:t>
            </a:r>
          </a:p>
        </p:txBody>
      </p:sp>
      <p:sp>
        <p:nvSpPr>
          <p:cNvPr id="35" name="PlaceHolder 3"/>
          <p:cNvSpPr>
            <a:spLocks noGrp="1"/>
          </p:cNvSpPr>
          <p:nvPr>
            <p:ph type="ftr" idx="16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pos="0" algn="l"/>
              </a:tabLst>
              <a:defRPr lang="de-DE" sz="1400" b="0" u="none" strike="noStrike">
                <a:solidFill>
                  <a:srgbClr val="FFFFFF"/>
                </a:solidFill>
                <a:uFillTx/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de-DE" sz="1400" b="0" u="none" strike="noStrike">
                <a:solidFill>
                  <a:srgbClr val="FFFFFF"/>
                </a:solidFill>
                <a:uFillTx/>
                <a:latin typeface="Times New Roman"/>
              </a:rPr>
              <a:t>&lt;Fußzeile&gt;</a:t>
            </a:r>
          </a:p>
        </p:txBody>
      </p:sp>
      <p:sp>
        <p:nvSpPr>
          <p:cNvPr id="36" name="PlaceHolder 4"/>
          <p:cNvSpPr>
            <a:spLocks noGrp="1"/>
          </p:cNvSpPr>
          <p:nvPr>
            <p:ph type="sldNum" idx="17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de-DE" sz="1200" b="0" u="none" strike="noStrike">
                <a:solidFill>
                  <a:schemeClr val="dk1">
                    <a:tint val="82000"/>
                  </a:schemeClr>
                </a:solidFill>
                <a:uFillTx/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910A582D-CBA0-40FC-B890-2BCC3290C44D}" type="slidenum">
              <a:rPr lang="de-DE" sz="1200" b="0" u="none" strike="noStrike">
                <a:solidFill>
                  <a:schemeClr val="dk1">
                    <a:tint val="82000"/>
                  </a:schemeClr>
                </a:solidFill>
                <a:uFillTx/>
                <a:latin typeface="Aptos"/>
              </a:rPr>
              <a:t>‹Nr.›</a:t>
            </a:fld>
            <a:endParaRPr lang="de-DE" sz="1200" b="0" u="none" strike="noStrik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 type="dt" idx="18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de-DE" sz="1400" b="0" u="none" strike="noStrike">
                <a:solidFill>
                  <a:srgbClr val="FFFFFF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lang="de-DE" sz="1400" b="0" u="none" strike="noStrike">
                <a:solidFill>
                  <a:srgbClr val="FFFFFF"/>
                </a:solidFill>
                <a:uFillTx/>
                <a:latin typeface="Times New Roman"/>
              </a:rPr>
              <a:t>&lt;Datum/Uhrzeit&gt;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64000">
              <a:srgbClr val="163E64"/>
            </a:gs>
            <a:gs pos="85000">
              <a:srgbClr val="16BFFD"/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ftr" idx="19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pos="0" algn="l"/>
              </a:tabLst>
              <a:defRPr lang="de-DE" sz="1400" b="0" u="none" strike="noStrike">
                <a:solidFill>
                  <a:srgbClr val="FFFFFF"/>
                </a:solidFill>
                <a:uFillTx/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de-DE" sz="1400" b="0" u="none" strike="noStrike">
                <a:solidFill>
                  <a:srgbClr val="FFFFFF"/>
                </a:solidFill>
                <a:uFillTx/>
                <a:latin typeface="Times New Roman"/>
              </a:rPr>
              <a:t>&lt;Fußzeile&gt;</a:t>
            </a:r>
          </a:p>
        </p:txBody>
      </p:sp>
      <p:sp>
        <p:nvSpPr>
          <p:cNvPr id="41" name="PlaceHolder 2"/>
          <p:cNvSpPr>
            <a:spLocks noGrp="1"/>
          </p:cNvSpPr>
          <p:nvPr>
            <p:ph type="sldNum" idx="20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de-DE" sz="1200" b="0" u="none" strike="noStrike">
                <a:solidFill>
                  <a:schemeClr val="dk1">
                    <a:tint val="82000"/>
                  </a:schemeClr>
                </a:solidFill>
                <a:uFillTx/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0E848C3B-412A-4115-AB51-BA2FAC60AC19}" type="slidenum">
              <a:rPr lang="de-DE" sz="1200" b="0" u="none" strike="noStrike">
                <a:solidFill>
                  <a:schemeClr val="dk1">
                    <a:tint val="82000"/>
                  </a:schemeClr>
                </a:solidFill>
                <a:uFillTx/>
                <a:latin typeface="Aptos"/>
              </a:rPr>
              <a:t>‹Nr.›</a:t>
            </a:fld>
            <a:endParaRPr lang="de-DE" sz="1200" b="0" u="none" strike="noStrik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42" name="PlaceHolder 3"/>
          <p:cNvSpPr>
            <a:spLocks noGrp="1"/>
          </p:cNvSpPr>
          <p:nvPr>
            <p:ph type="dt" idx="21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de-DE" sz="1400" b="0" u="none" strike="noStrike">
                <a:solidFill>
                  <a:srgbClr val="FFFFFF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lang="de-DE" sz="1400" b="0" u="none" strike="noStrike">
                <a:solidFill>
                  <a:srgbClr val="FFFFFF"/>
                </a:solidFill>
                <a:uFillTx/>
                <a:latin typeface="Times New Roman"/>
              </a:rPr>
              <a:t>&lt;Datum/Uhrzeit&gt;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64000">
              <a:srgbClr val="163E64"/>
            </a:gs>
            <a:gs pos="85000">
              <a:srgbClr val="16BFFD"/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ftr" idx="22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pos="0" algn="l"/>
              </a:tabLst>
              <a:defRPr lang="de-DE" sz="1400" b="0" u="none" strike="noStrike">
                <a:solidFill>
                  <a:srgbClr val="FFFFFF"/>
                </a:solidFill>
                <a:uFillTx/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de-DE" sz="1400" b="0" u="none" strike="noStrike">
                <a:solidFill>
                  <a:srgbClr val="FFFFFF"/>
                </a:solidFill>
                <a:uFillTx/>
                <a:latin typeface="Times New Roman"/>
              </a:rPr>
              <a:t>&lt;Fußzeile&gt;</a:t>
            </a:r>
          </a:p>
        </p:txBody>
      </p:sp>
      <p:sp>
        <p:nvSpPr>
          <p:cNvPr id="44" name="PlaceHolder 2"/>
          <p:cNvSpPr>
            <a:spLocks noGrp="1"/>
          </p:cNvSpPr>
          <p:nvPr>
            <p:ph type="sldNum" idx="23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de-DE" sz="1200" b="0" u="none" strike="noStrike">
                <a:solidFill>
                  <a:schemeClr val="dk1">
                    <a:tint val="82000"/>
                  </a:schemeClr>
                </a:solidFill>
                <a:uFillTx/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79AA404D-3343-41D2-B216-5E33CAF114C7}" type="slidenum">
              <a:rPr lang="de-DE" sz="1200" b="0" u="none" strike="noStrike">
                <a:solidFill>
                  <a:schemeClr val="dk1">
                    <a:tint val="82000"/>
                  </a:schemeClr>
                </a:solidFill>
                <a:uFillTx/>
                <a:latin typeface="Aptos"/>
              </a:rPr>
              <a:t>‹Nr.›</a:t>
            </a:fld>
            <a:endParaRPr lang="de-DE" sz="1200" b="0" u="none" strike="noStrik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45" name="PlaceHolder 3"/>
          <p:cNvSpPr>
            <a:spLocks noGrp="1"/>
          </p:cNvSpPr>
          <p:nvPr>
            <p:ph type="dt" idx="24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de-DE" sz="1400" b="0" u="none" strike="noStrike">
                <a:solidFill>
                  <a:srgbClr val="FFFFFF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lang="de-DE" sz="1400" b="0" u="none" strike="noStrike">
                <a:solidFill>
                  <a:srgbClr val="FFFFFF"/>
                </a:solidFill>
                <a:uFillTx/>
                <a:latin typeface="Times New Roman"/>
              </a:rPr>
              <a:t>&lt;Datum/Uhrzeit&gt;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64000">
              <a:srgbClr val="163E64"/>
            </a:gs>
            <a:gs pos="85000">
              <a:srgbClr val="16BFFD"/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de-DE" sz="1800" b="0" u="none" strike="noStrike">
                <a:solidFill>
                  <a:schemeClr val="dk1"/>
                </a:solidFill>
                <a:uFillTx/>
                <a:latin typeface="Aptos"/>
              </a:rPr>
              <a:t>Format des Titeltextes durch Klicken bearbeiten</a:t>
            </a: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de-DE" sz="2800" b="0" u="none" strike="noStrike">
                <a:solidFill>
                  <a:schemeClr val="dk1"/>
                </a:solidFill>
                <a:uFillTx/>
                <a:latin typeface="Aptos"/>
              </a:rPr>
              <a:t>Format des Gliederungstextes durch Klicken bearbeiten</a:t>
            </a: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de-DE" sz="2000" b="0" u="none" strike="noStrike">
                <a:solidFill>
                  <a:schemeClr val="dk1"/>
                </a:solidFill>
                <a:uFillTx/>
                <a:latin typeface="Aptos"/>
              </a:rPr>
              <a:t>Zweite Gliederungsebene</a:t>
            </a: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de-DE" sz="1800" b="0" u="none" strike="noStrike">
                <a:solidFill>
                  <a:schemeClr val="dk1"/>
                </a:solidFill>
                <a:uFillTx/>
                <a:latin typeface="Aptos"/>
              </a:rPr>
              <a:t>Dritte Gliederungsebene</a:t>
            </a: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de-DE" sz="1800" b="0" u="none" strike="noStrike">
                <a:solidFill>
                  <a:schemeClr val="dk1"/>
                </a:solidFill>
                <a:uFillTx/>
                <a:latin typeface="Aptos"/>
              </a:rPr>
              <a:t>Vierte Gliederungsebene</a:t>
            </a: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de-DE" sz="2000" b="0" u="none" strike="noStrike">
                <a:solidFill>
                  <a:schemeClr val="dk1"/>
                </a:solidFill>
                <a:uFillTx/>
                <a:latin typeface="Aptos"/>
              </a:rPr>
              <a:t>Fünfte Gliederungsebene</a:t>
            </a: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de-DE" sz="2000" b="0" u="none" strike="noStrike">
                <a:solidFill>
                  <a:schemeClr val="dk1"/>
                </a:solidFill>
                <a:uFillTx/>
                <a:latin typeface="Aptos"/>
              </a:rPr>
              <a:t>Sechste Gliederungsebene</a:t>
            </a: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de-DE" sz="2000" b="0" u="none" strike="noStrike">
                <a:solidFill>
                  <a:schemeClr val="dk1"/>
                </a:solidFill>
                <a:uFillTx/>
                <a:latin typeface="Aptos"/>
              </a:rPr>
              <a:t>Siebte Gliederungsebene</a:t>
            </a:r>
          </a:p>
        </p:txBody>
      </p:sp>
      <p:sp>
        <p:nvSpPr>
          <p:cNvPr id="48" name="PlaceHolder 3"/>
          <p:cNvSpPr>
            <a:spLocks noGrp="1"/>
          </p:cNvSpPr>
          <p:nvPr>
            <p:ph type="ftr" idx="25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pos="0" algn="l"/>
              </a:tabLst>
              <a:defRPr lang="de-DE" sz="1400" b="0" u="none" strike="noStrike">
                <a:solidFill>
                  <a:srgbClr val="FFFFFF"/>
                </a:solidFill>
                <a:uFillTx/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de-DE" sz="1400" b="0" u="none" strike="noStrike">
                <a:solidFill>
                  <a:srgbClr val="FFFFFF"/>
                </a:solidFill>
                <a:uFillTx/>
                <a:latin typeface="Times New Roman"/>
              </a:rPr>
              <a:t>&lt;Fußzeile&gt;</a:t>
            </a:r>
          </a:p>
        </p:txBody>
      </p:sp>
      <p:sp>
        <p:nvSpPr>
          <p:cNvPr id="49" name="PlaceHolder 4"/>
          <p:cNvSpPr>
            <a:spLocks noGrp="1"/>
          </p:cNvSpPr>
          <p:nvPr>
            <p:ph type="sldNum" idx="26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de-DE" sz="1200" b="0" u="none" strike="noStrike">
                <a:solidFill>
                  <a:schemeClr val="dk1">
                    <a:tint val="82000"/>
                  </a:schemeClr>
                </a:solidFill>
                <a:uFillTx/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441FC07C-ACBF-4082-AEAC-E57776EDB747}" type="slidenum">
              <a:rPr lang="de-DE" sz="1200" b="0" u="none" strike="noStrike">
                <a:solidFill>
                  <a:schemeClr val="dk1">
                    <a:tint val="82000"/>
                  </a:schemeClr>
                </a:solidFill>
                <a:uFillTx/>
                <a:latin typeface="Aptos"/>
              </a:rPr>
              <a:t>‹Nr.›</a:t>
            </a:fld>
            <a:endParaRPr lang="de-DE" sz="1200" b="0" u="none" strike="noStrik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50" name="PlaceHolder 5"/>
          <p:cNvSpPr>
            <a:spLocks noGrp="1"/>
          </p:cNvSpPr>
          <p:nvPr>
            <p:ph type="dt" idx="27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de-DE" sz="1400" b="0" u="none" strike="noStrike">
                <a:solidFill>
                  <a:srgbClr val="FFFFFF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lang="de-DE" sz="1400" b="0" u="none" strike="noStrike">
                <a:solidFill>
                  <a:srgbClr val="FFFFFF"/>
                </a:solidFill>
                <a:uFillTx/>
                <a:latin typeface="Times New Roman"/>
              </a:rPr>
              <a:t>&lt;Datum/Uhrzeit&gt;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de.wikipedia.org/wiki/Prozessor" TargetMode="External"/><Relationship Id="rId5" Type="http://schemas.openxmlformats.org/officeDocument/2006/relationships/hyperlink" Target="https://de.wikipedia.org/wiki/Arm-Architektur" TargetMode="External"/><Relationship Id="rId4" Type="http://schemas.openxmlformats.org/officeDocument/2006/relationships/hyperlink" Target="https://de.wikipedia.org/wiki/System-on-a-Chip" TargetMode="Externa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de.wikipedia.org/wiki/Prozessor" TargetMode="External"/><Relationship Id="rId5" Type="http://schemas.openxmlformats.org/officeDocument/2006/relationships/hyperlink" Target="https://de.wikipedia.org/wiki/Arm-Architektur" TargetMode="External"/><Relationship Id="rId4" Type="http://schemas.openxmlformats.org/officeDocument/2006/relationships/hyperlink" Target="https://de.wikipedia.org/wiki/System-on-a-Chip" TargetMode="Externa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de.wikipedia.org/wiki/Prozessor" TargetMode="External"/><Relationship Id="rId5" Type="http://schemas.openxmlformats.org/officeDocument/2006/relationships/hyperlink" Target="https://de.wikipedia.org/wiki/Arm-Architektur" TargetMode="External"/><Relationship Id="rId4" Type="http://schemas.openxmlformats.org/officeDocument/2006/relationships/hyperlink" Target="https://de.wikipedia.org/wiki/System-on-a-Chip" TargetMode="Externa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de.wikipedia.org/wiki/Prozessor" TargetMode="External"/><Relationship Id="rId5" Type="http://schemas.openxmlformats.org/officeDocument/2006/relationships/hyperlink" Target="https://de.wikipedia.org/wiki/Arm-Architektur" TargetMode="External"/><Relationship Id="rId4" Type="http://schemas.openxmlformats.org/officeDocument/2006/relationships/hyperlink" Target="https://de.wikipedia.org/wiki/System-on-a-Chip" TargetMode="Externa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jpe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Rechteck 6"/>
          <p:cNvSpPr/>
          <p:nvPr/>
        </p:nvSpPr>
        <p:spPr>
          <a:xfrm>
            <a:off x="0" y="360"/>
            <a:ext cx="12191400" cy="6857280"/>
          </a:xfrm>
          <a:prstGeom prst="rect">
            <a:avLst/>
          </a:prstGeom>
          <a:solidFill>
            <a:schemeClr val="dk1">
              <a:lumMod val="75000"/>
              <a:lumOff val="25000"/>
              <a:alpha val="64000"/>
            </a:schemeClr>
          </a:solidFill>
          <a:ln w="1908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de-DE" sz="1800" b="0" u="none" strike="noStrike">
              <a:solidFill>
                <a:schemeClr val="lt1"/>
              </a:solidFill>
              <a:uFillTx/>
              <a:latin typeface="Aptos"/>
            </a:endParaRPr>
          </a:p>
        </p:txBody>
      </p:sp>
      <p:sp>
        <p:nvSpPr>
          <p:cNvPr id="84" name="Textfeld 8"/>
          <p:cNvSpPr/>
          <p:nvPr/>
        </p:nvSpPr>
        <p:spPr>
          <a:xfrm>
            <a:off x="-47880" y="2079000"/>
            <a:ext cx="6602760" cy="2406600"/>
          </a:xfrm>
          <a:prstGeom prst="rect">
            <a:avLst/>
          </a:prstGeom>
          <a:noFill/>
          <a:ln w="0">
            <a:noFill/>
          </a:ln>
          <a:effectLst>
            <a:outerShdw blurRad="50760" dist="37674" dir="2700000" rotWithShape="0">
              <a:srgbClr val="000000">
                <a:alpha val="4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de-DE" sz="4000" b="1" u="none" strike="noStrike">
                <a:solidFill>
                  <a:schemeClr val="lt1"/>
                </a:solidFill>
                <a:uFillTx/>
                <a:latin typeface="Century Gothic"/>
              </a:rPr>
              <a:t>Präsentation über</a:t>
            </a:r>
            <a:endParaRPr lang="de-DE" sz="40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lang="de-DE" sz="8000" b="1" u="none" strike="noStrike">
                <a:solidFill>
                  <a:schemeClr val="lt1"/>
                </a:solidFill>
                <a:uFillTx/>
                <a:latin typeface="Century Gothic"/>
              </a:rPr>
              <a:t>Ticketsystem</a:t>
            </a:r>
            <a:endParaRPr lang="de-DE" sz="80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lang="de-DE" sz="32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85" name="Textfeld 20"/>
          <p:cNvSpPr/>
          <p:nvPr/>
        </p:nvSpPr>
        <p:spPr>
          <a:xfrm>
            <a:off x="7641720" y="4452120"/>
            <a:ext cx="6160680" cy="2559240"/>
          </a:xfrm>
          <a:prstGeom prst="rect">
            <a:avLst/>
          </a:prstGeom>
          <a:noFill/>
          <a:ln w="0">
            <a:noFill/>
          </a:ln>
          <a:effectLst>
            <a:outerShdw blurRad="50760" dist="37674" dir="2700000" rotWithShape="0">
              <a:srgbClr val="000000">
                <a:alpha val="4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de-DE" sz="3600" b="1" u="none" strike="noStrike">
                <a:solidFill>
                  <a:schemeClr val="lt1"/>
                </a:solidFill>
                <a:uFillTx/>
                <a:latin typeface="Century Gothic"/>
              </a:rPr>
              <a:t>Abdullah Hemmat</a:t>
            </a:r>
            <a:endParaRPr lang="de-DE" sz="36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lang="de-DE" sz="3600" b="1" u="none" strike="noStrike">
                <a:solidFill>
                  <a:schemeClr val="lt1"/>
                </a:solidFill>
                <a:uFillTx/>
                <a:latin typeface="Century Gothic"/>
              </a:rPr>
              <a:t>Marcel Kutzmutz</a:t>
            </a:r>
            <a:endParaRPr lang="de-DE" sz="36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lang="de-DE" sz="3600" b="1" u="none" strike="noStrike">
                <a:solidFill>
                  <a:schemeClr val="lt1"/>
                </a:solidFill>
                <a:uFillTx/>
                <a:latin typeface="Century Gothic"/>
              </a:rPr>
              <a:t>Jihye Lee</a:t>
            </a:r>
            <a:endParaRPr lang="de-DE" sz="36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lang="de-DE" sz="3600" b="1" u="none" strike="noStrike">
                <a:solidFill>
                  <a:schemeClr val="lt1"/>
                </a:solidFill>
                <a:uFillTx/>
                <a:latin typeface="Century Gothic"/>
              </a:rPr>
              <a:t>Andre Schnitzke</a:t>
            </a:r>
            <a:endParaRPr lang="de-DE" sz="36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lang="de-DE" sz="1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86" name="Grafik 9" descr="Ein Bild, das Kreis, Schrift, Screenshot, Grafiken enthält.&#10;&#10;Automatisch generierte Beschreibung"/>
          <p:cNvPicPr/>
          <p:nvPr/>
        </p:nvPicPr>
        <p:blipFill>
          <a:blip r:embed="rId2"/>
          <a:stretch/>
        </p:blipFill>
        <p:spPr>
          <a:xfrm>
            <a:off x="8965800" y="381600"/>
            <a:ext cx="2773440" cy="260352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rafik 9" descr="Ein Bild, das Kreis, Schrift, Screenshot, Grafiken enthält.&#10;&#10;Automatisch generierte Beschreibung"/>
          <p:cNvPicPr/>
          <p:nvPr/>
        </p:nvPicPr>
        <p:blipFill>
          <a:blip r:embed="rId2"/>
          <a:stretch/>
        </p:blipFill>
        <p:spPr>
          <a:xfrm>
            <a:off x="10185480" y="88560"/>
            <a:ext cx="1915560" cy="17978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25" name="Textfeld 94"/>
          <p:cNvSpPr/>
          <p:nvPr/>
        </p:nvSpPr>
        <p:spPr>
          <a:xfrm>
            <a:off x="354960" y="88560"/>
            <a:ext cx="6289200" cy="771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de-DE" sz="4800" b="1" u="none" strike="noStrike">
                <a:solidFill>
                  <a:srgbClr val="FFFFFF"/>
                </a:solidFill>
                <a:uFillTx/>
                <a:latin typeface="Century Gothic"/>
                <a:ea typeface="Microsoft YaHei"/>
              </a:rPr>
              <a:t>Planung</a:t>
            </a:r>
            <a:endParaRPr lang="de-DE" sz="48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lang="de-DE" sz="4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26" name="Textfeld 4"/>
          <p:cNvSpPr/>
          <p:nvPr/>
        </p:nvSpPr>
        <p:spPr>
          <a:xfrm>
            <a:off x="3233537" y="325039"/>
            <a:ext cx="6396601" cy="460211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de-DE" sz="2400" b="0" u="none" strike="noStrike" dirty="0">
                <a:solidFill>
                  <a:schemeClr val="lt1"/>
                </a:solidFill>
                <a:uFillTx/>
                <a:latin typeface="Century Gothic"/>
              </a:rPr>
              <a:t>Detaillierter Zeitplan inkl. Datumsangaben</a:t>
            </a:r>
            <a:endParaRPr lang="de-DE" sz="2400" b="0" u="none" strike="noStrike" dirty="0">
              <a:solidFill>
                <a:srgbClr val="FFFFFF"/>
              </a:solidFill>
              <a:uFillTx/>
              <a:latin typeface="Arial"/>
            </a:endParaRPr>
          </a:p>
        </p:txBody>
      </p:sp>
      <p:graphicFrame>
        <p:nvGraphicFramePr>
          <p:cNvPr id="127" name="Tabelle 1"/>
          <p:cNvGraphicFramePr/>
          <p:nvPr>
            <p:extLst>
              <p:ext uri="{D42A27DB-BD31-4B8C-83A1-F6EECF244321}">
                <p14:modId xmlns:p14="http://schemas.microsoft.com/office/powerpoint/2010/main" val="2002985661"/>
              </p:ext>
            </p:extLst>
          </p:nvPr>
        </p:nvGraphicFramePr>
        <p:xfrm>
          <a:off x="462988" y="959562"/>
          <a:ext cx="9167150" cy="5809878"/>
        </p:xfrm>
        <a:graphic>
          <a:graphicData uri="http://schemas.openxmlformats.org/drawingml/2006/table">
            <a:tbl>
              <a:tblPr/>
              <a:tblGrid>
                <a:gridCol w="42236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116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318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5007"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15000"/>
                        </a:lnSpc>
                        <a:spcAft>
                          <a:spcPts val="799"/>
                        </a:spcAft>
                      </a:pPr>
                      <a:r>
                        <a:rPr lang="de-DE" sz="1400" b="1" u="none" strike="noStrike" dirty="0">
                          <a:solidFill>
                            <a:schemeClr val="lt1"/>
                          </a:solidFill>
                          <a:uFillTx/>
                          <a:latin typeface="Aptos"/>
                        </a:rPr>
                        <a:t>Projektphase</a:t>
                      </a:r>
                      <a:endParaRPr lang="de-DE" sz="1400" b="0" u="none" strike="noStrike" dirty="0">
                        <a:solidFill>
                          <a:srgbClr val="FFFFFF"/>
                        </a:solidFill>
                        <a:uFillTx/>
                        <a:latin typeface="Arial"/>
                      </a:endParaRPr>
                    </a:p>
                  </a:txBody>
                  <a:tcPr marL="67680" marR="676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15000"/>
                        </a:lnSpc>
                        <a:spcAft>
                          <a:spcPts val="799"/>
                        </a:spcAft>
                      </a:pPr>
                      <a:r>
                        <a:rPr lang="de-DE" sz="1400" b="1" u="none" strike="noStrike" dirty="0">
                          <a:solidFill>
                            <a:schemeClr val="lt1"/>
                          </a:solidFill>
                          <a:uFillTx/>
                          <a:latin typeface="Aptos"/>
                        </a:rPr>
                        <a:t>Zeitraum</a:t>
                      </a:r>
                      <a:endParaRPr lang="de-DE" sz="1400" b="0" u="none" strike="noStrike" dirty="0">
                        <a:solidFill>
                          <a:srgbClr val="FFFFFF"/>
                        </a:solidFill>
                        <a:uFillTx/>
                        <a:latin typeface="Arial"/>
                      </a:endParaRPr>
                    </a:p>
                  </a:txBody>
                  <a:tcPr marL="67680" marR="676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15000"/>
                        </a:lnSpc>
                        <a:spcAft>
                          <a:spcPts val="799"/>
                        </a:spcAft>
                      </a:pPr>
                      <a:r>
                        <a:rPr lang="de-DE" sz="1400" b="1" u="none" strike="noStrike">
                          <a:solidFill>
                            <a:schemeClr val="lt1"/>
                          </a:solidFill>
                          <a:uFillTx/>
                          <a:latin typeface="Aptos"/>
                        </a:rPr>
                        <a:t>Aufwand in Stunden</a:t>
                      </a:r>
                      <a:endParaRPr lang="de-DE" sz="1400" b="0" u="none" strike="noStrike">
                        <a:solidFill>
                          <a:srgbClr val="FFFFFF"/>
                        </a:solidFill>
                        <a:uFillTx/>
                        <a:latin typeface="Arial"/>
                      </a:endParaRPr>
                    </a:p>
                  </a:txBody>
                  <a:tcPr marL="67680" marR="676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007">
                <a:tc>
                  <a:txBody>
                    <a:bodyPr/>
                    <a:lstStyle/>
                    <a:p>
                      <a:pPr defTabSz="914400">
                        <a:lnSpc>
                          <a:spcPct val="115000"/>
                        </a:lnSpc>
                        <a:spcAft>
                          <a:spcPts val="799"/>
                        </a:spcAft>
                      </a:pPr>
                      <a:r>
                        <a:rPr lang="de-DE" sz="1400" b="1" u="none" strike="noStrike">
                          <a:solidFill>
                            <a:schemeClr val="lt1"/>
                          </a:solidFill>
                          <a:uFillTx/>
                          <a:latin typeface="Aptos"/>
                        </a:rPr>
                        <a:t>Entwurf</a:t>
                      </a:r>
                      <a:endParaRPr lang="de-DE" sz="1400" b="0" u="none" strike="noStrike">
                        <a:solidFill>
                          <a:srgbClr val="FFFFFF"/>
                        </a:solidFill>
                        <a:uFillTx/>
                        <a:latin typeface="Arial"/>
                      </a:endParaRPr>
                    </a:p>
                  </a:txBody>
                  <a:tcPr marL="67680" marR="676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15000"/>
                        </a:lnSpc>
                        <a:spcAft>
                          <a:spcPts val="799"/>
                        </a:spcAft>
                      </a:pPr>
                      <a:r>
                        <a:rPr lang="de-DE" sz="1400" b="0" u="none" strike="noStrike">
                          <a:solidFill>
                            <a:schemeClr val="dk1"/>
                          </a:solidFill>
                          <a:uFillTx/>
                          <a:latin typeface="Aptos"/>
                        </a:rPr>
                        <a:t>21.01. – 21.01.2025</a:t>
                      </a:r>
                      <a:endParaRPr lang="de-DE" sz="1400" b="0" u="none" strike="noStrik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marL="67680" marR="676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15000"/>
                        </a:lnSpc>
                        <a:spcAft>
                          <a:spcPts val="799"/>
                        </a:spcAft>
                      </a:pPr>
                      <a:r>
                        <a:rPr lang="de-DE" sz="1400" b="0" u="none" strike="noStrike">
                          <a:solidFill>
                            <a:schemeClr val="dk1"/>
                          </a:solidFill>
                          <a:uFillTx/>
                          <a:latin typeface="Aptos"/>
                        </a:rPr>
                        <a:t>8</a:t>
                      </a:r>
                      <a:endParaRPr lang="de-DE" sz="1400" b="0" u="none" strike="noStrik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marL="67680" marR="676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007"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15000"/>
                        </a:lnSpc>
                        <a:spcAft>
                          <a:spcPts val="799"/>
                        </a:spcAft>
                      </a:pPr>
                      <a:r>
                        <a:rPr lang="de-DE" sz="1400" b="1" u="none" strike="noStrike">
                          <a:solidFill>
                            <a:schemeClr val="lt1"/>
                          </a:solidFill>
                          <a:uFillTx/>
                          <a:latin typeface="Aptos"/>
                        </a:rPr>
                        <a:t>Datenmodelierung</a:t>
                      </a:r>
                      <a:endParaRPr lang="de-DE" sz="1400" b="0" u="none" strike="noStrike">
                        <a:solidFill>
                          <a:srgbClr val="FFFFFF"/>
                        </a:solidFill>
                        <a:uFillTx/>
                        <a:latin typeface="Arial"/>
                      </a:endParaRPr>
                    </a:p>
                  </a:txBody>
                  <a:tcPr marL="67680" marR="676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15000"/>
                        </a:lnSpc>
                        <a:spcAft>
                          <a:spcPts val="799"/>
                        </a:spcAft>
                      </a:pPr>
                      <a:r>
                        <a:rPr lang="de-DE" sz="1400" b="0" u="none" strike="noStrike">
                          <a:solidFill>
                            <a:schemeClr val="dk1"/>
                          </a:solidFill>
                          <a:uFillTx/>
                          <a:latin typeface="Aptos"/>
                        </a:rPr>
                        <a:t> </a:t>
                      </a:r>
                      <a:endParaRPr lang="de-DE" sz="1400" b="0" u="none" strike="noStrik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marL="67680" marR="676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15000"/>
                        </a:lnSpc>
                        <a:spcAft>
                          <a:spcPts val="799"/>
                        </a:spcAft>
                      </a:pPr>
                      <a:r>
                        <a:rPr lang="de-DE" sz="1400" b="0" u="none" strike="noStrike">
                          <a:solidFill>
                            <a:schemeClr val="dk1"/>
                          </a:solidFill>
                          <a:uFillTx/>
                          <a:latin typeface="Aptos"/>
                        </a:rPr>
                        <a:t>4</a:t>
                      </a:r>
                      <a:endParaRPr lang="de-DE" sz="1400" b="0" u="none" strike="noStrik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marL="67680" marR="676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5007"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15000"/>
                        </a:lnSpc>
                        <a:spcAft>
                          <a:spcPts val="799"/>
                        </a:spcAft>
                      </a:pPr>
                      <a:r>
                        <a:rPr lang="de-DE" sz="1400" b="1" u="none" strike="noStrike" dirty="0">
                          <a:solidFill>
                            <a:schemeClr val="lt1"/>
                          </a:solidFill>
                          <a:uFillTx/>
                          <a:latin typeface="Aptos"/>
                        </a:rPr>
                        <a:t>Models</a:t>
                      </a:r>
                      <a:endParaRPr lang="de-DE" sz="1400" b="0" u="none" strike="noStrike" dirty="0">
                        <a:solidFill>
                          <a:srgbClr val="FFFFFF"/>
                        </a:solidFill>
                        <a:uFillTx/>
                        <a:latin typeface="Arial"/>
                      </a:endParaRPr>
                    </a:p>
                  </a:txBody>
                  <a:tcPr marL="67680" marR="676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15000"/>
                        </a:lnSpc>
                        <a:spcAft>
                          <a:spcPts val="799"/>
                        </a:spcAft>
                      </a:pPr>
                      <a:r>
                        <a:rPr lang="de-DE" sz="1400" b="0" u="none" strike="noStrike">
                          <a:solidFill>
                            <a:schemeClr val="dk1"/>
                          </a:solidFill>
                          <a:uFillTx/>
                          <a:latin typeface="Aptos"/>
                        </a:rPr>
                        <a:t> </a:t>
                      </a:r>
                      <a:endParaRPr lang="de-DE" sz="1400" b="0" u="none" strike="noStrik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marL="67680" marR="676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15000"/>
                        </a:lnSpc>
                        <a:spcAft>
                          <a:spcPts val="799"/>
                        </a:spcAft>
                      </a:pPr>
                      <a:r>
                        <a:rPr lang="de-DE" sz="1400" b="0" u="none" strike="noStrike">
                          <a:solidFill>
                            <a:schemeClr val="dk1"/>
                          </a:solidFill>
                          <a:uFillTx/>
                          <a:latin typeface="Aptos"/>
                        </a:rPr>
                        <a:t>3</a:t>
                      </a:r>
                      <a:endParaRPr lang="de-DE" sz="1400" b="0" u="none" strike="noStrik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marL="67680" marR="676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5007"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15000"/>
                        </a:lnSpc>
                        <a:spcAft>
                          <a:spcPts val="799"/>
                        </a:spcAft>
                      </a:pPr>
                      <a:r>
                        <a:rPr lang="de-DE" sz="1400" b="1" u="none" strike="noStrike">
                          <a:solidFill>
                            <a:schemeClr val="lt1"/>
                          </a:solidFill>
                          <a:uFillTx/>
                          <a:latin typeface="Aptos"/>
                        </a:rPr>
                        <a:t>Views</a:t>
                      </a:r>
                      <a:endParaRPr lang="de-DE" sz="1400" b="0" u="none" strike="noStrike">
                        <a:solidFill>
                          <a:srgbClr val="FFFFFF"/>
                        </a:solidFill>
                        <a:uFillTx/>
                        <a:latin typeface="Arial"/>
                      </a:endParaRPr>
                    </a:p>
                  </a:txBody>
                  <a:tcPr marL="67680" marR="676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15000"/>
                        </a:lnSpc>
                        <a:spcAft>
                          <a:spcPts val="799"/>
                        </a:spcAft>
                      </a:pPr>
                      <a:r>
                        <a:rPr lang="de-DE" sz="1400" b="0" u="none" strike="noStrike">
                          <a:solidFill>
                            <a:schemeClr val="dk1"/>
                          </a:solidFill>
                          <a:uFillTx/>
                          <a:latin typeface="Aptos"/>
                        </a:rPr>
                        <a:t> </a:t>
                      </a:r>
                      <a:endParaRPr lang="de-DE" sz="1400" b="0" u="none" strike="noStrik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marL="67680" marR="676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15000"/>
                        </a:lnSpc>
                        <a:spcAft>
                          <a:spcPts val="799"/>
                        </a:spcAft>
                      </a:pPr>
                      <a:r>
                        <a:rPr lang="de-DE" sz="1400" b="0" u="none" strike="noStrike">
                          <a:solidFill>
                            <a:schemeClr val="dk1"/>
                          </a:solidFill>
                          <a:uFillTx/>
                          <a:latin typeface="Aptos"/>
                        </a:rPr>
                        <a:t>1</a:t>
                      </a:r>
                      <a:endParaRPr lang="de-DE" sz="1400" b="0" u="none" strike="noStrik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marL="67680" marR="676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5007">
                <a:tc>
                  <a:txBody>
                    <a:bodyPr/>
                    <a:lstStyle/>
                    <a:p>
                      <a:pPr defTabSz="914400">
                        <a:lnSpc>
                          <a:spcPct val="115000"/>
                        </a:lnSpc>
                        <a:spcAft>
                          <a:spcPts val="799"/>
                        </a:spcAft>
                      </a:pPr>
                      <a:r>
                        <a:rPr lang="de-DE" sz="1400" b="1" u="none" strike="noStrike">
                          <a:solidFill>
                            <a:schemeClr val="lt1"/>
                          </a:solidFill>
                          <a:uFillTx/>
                          <a:latin typeface="Aptos"/>
                        </a:rPr>
                        <a:t>Abnahme Entwurf</a:t>
                      </a:r>
                      <a:endParaRPr lang="de-DE" sz="1400" b="0" u="none" strike="noStrike">
                        <a:solidFill>
                          <a:srgbClr val="FFFFFF"/>
                        </a:solidFill>
                        <a:uFillTx/>
                        <a:latin typeface="Arial"/>
                      </a:endParaRPr>
                    </a:p>
                  </a:txBody>
                  <a:tcPr marL="67680" marR="676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15000"/>
                        </a:lnSpc>
                        <a:spcAft>
                          <a:spcPts val="799"/>
                        </a:spcAft>
                      </a:pPr>
                      <a:r>
                        <a:rPr lang="de-DE" sz="1400" b="0" u="none" strike="noStrike">
                          <a:solidFill>
                            <a:schemeClr val="dk1"/>
                          </a:solidFill>
                          <a:uFillTx/>
                          <a:latin typeface="Aptos"/>
                        </a:rPr>
                        <a:t>22.01. – 22.01.2025</a:t>
                      </a:r>
                      <a:endParaRPr lang="de-DE" sz="1400" b="0" u="none" strike="noStrik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marL="67680" marR="676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15000"/>
                        </a:lnSpc>
                        <a:spcAft>
                          <a:spcPts val="799"/>
                        </a:spcAft>
                      </a:pPr>
                      <a:r>
                        <a:rPr lang="de-DE" sz="1400" b="0" u="none" strike="noStrike">
                          <a:solidFill>
                            <a:schemeClr val="dk1"/>
                          </a:solidFill>
                          <a:uFillTx/>
                          <a:latin typeface="Aptos"/>
                        </a:rPr>
                        <a:t> </a:t>
                      </a:r>
                      <a:endParaRPr lang="de-DE" sz="1400" b="0" u="none" strike="noStrik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marL="67680" marR="676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5007">
                <a:tc>
                  <a:txBody>
                    <a:bodyPr/>
                    <a:lstStyle/>
                    <a:p>
                      <a:pPr defTabSz="914400">
                        <a:lnSpc>
                          <a:spcPct val="115000"/>
                        </a:lnSpc>
                        <a:spcAft>
                          <a:spcPts val="799"/>
                        </a:spcAft>
                      </a:pPr>
                      <a:r>
                        <a:rPr lang="de-DE" sz="1400" b="1" u="none" strike="noStrike">
                          <a:solidFill>
                            <a:schemeClr val="lt1"/>
                          </a:solidFill>
                          <a:uFillTx/>
                          <a:latin typeface="Aptos"/>
                        </a:rPr>
                        <a:t>Implementierung</a:t>
                      </a:r>
                      <a:endParaRPr lang="de-DE" sz="1400" b="0" u="none" strike="noStrike">
                        <a:solidFill>
                          <a:srgbClr val="FFFFFF"/>
                        </a:solidFill>
                        <a:uFillTx/>
                        <a:latin typeface="Arial"/>
                      </a:endParaRPr>
                    </a:p>
                  </a:txBody>
                  <a:tcPr marL="67680" marR="676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15000"/>
                        </a:lnSpc>
                        <a:spcAft>
                          <a:spcPts val="799"/>
                        </a:spcAft>
                      </a:pPr>
                      <a:r>
                        <a:rPr lang="de-DE" sz="1400" b="0" u="none" strike="noStrike">
                          <a:solidFill>
                            <a:schemeClr val="dk1"/>
                          </a:solidFill>
                          <a:uFillTx/>
                          <a:latin typeface="Aptos"/>
                        </a:rPr>
                        <a:t>22.01. – 28.01.2025</a:t>
                      </a:r>
                      <a:endParaRPr lang="de-DE" sz="1400" b="0" u="none" strike="noStrik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marL="67680" marR="676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15000"/>
                        </a:lnSpc>
                        <a:spcAft>
                          <a:spcPts val="799"/>
                        </a:spcAft>
                      </a:pPr>
                      <a:r>
                        <a:rPr lang="de-DE" sz="1400" b="0" u="none" strike="noStrike">
                          <a:solidFill>
                            <a:schemeClr val="dk1"/>
                          </a:solidFill>
                          <a:uFillTx/>
                          <a:latin typeface="Aptos"/>
                        </a:rPr>
                        <a:t>42</a:t>
                      </a:r>
                      <a:endParaRPr lang="de-DE" sz="1400" b="0" u="none" strike="noStrik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marL="67680" marR="676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5007"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15000"/>
                        </a:lnSpc>
                        <a:spcAft>
                          <a:spcPts val="799"/>
                        </a:spcAft>
                      </a:pPr>
                      <a:r>
                        <a:rPr lang="de-DE" sz="1400" b="1" u="none" strike="noStrike">
                          <a:solidFill>
                            <a:schemeClr val="lt1"/>
                          </a:solidFill>
                          <a:uFillTx/>
                          <a:latin typeface="Aptos"/>
                        </a:rPr>
                        <a:t>MVC in ASP.NET</a:t>
                      </a:r>
                      <a:endParaRPr lang="de-DE" sz="1400" b="0" u="none" strike="noStrike">
                        <a:solidFill>
                          <a:srgbClr val="FFFFFF"/>
                        </a:solidFill>
                        <a:uFillTx/>
                        <a:latin typeface="Arial"/>
                      </a:endParaRPr>
                    </a:p>
                  </a:txBody>
                  <a:tcPr marL="67680" marR="676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15000"/>
                        </a:lnSpc>
                        <a:spcAft>
                          <a:spcPts val="799"/>
                        </a:spcAft>
                      </a:pPr>
                      <a:r>
                        <a:rPr lang="de-DE" sz="1400" b="0" u="none" strike="noStrike">
                          <a:solidFill>
                            <a:schemeClr val="dk1"/>
                          </a:solidFill>
                          <a:uFillTx/>
                          <a:latin typeface="Aptos"/>
                        </a:rPr>
                        <a:t> </a:t>
                      </a:r>
                      <a:endParaRPr lang="de-DE" sz="1400" b="0" u="none" strike="noStrik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marL="67680" marR="676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15000"/>
                        </a:lnSpc>
                        <a:spcAft>
                          <a:spcPts val="799"/>
                        </a:spcAft>
                      </a:pPr>
                      <a:r>
                        <a:rPr lang="de-DE" sz="1400" b="0" u="none" strike="noStrike">
                          <a:solidFill>
                            <a:schemeClr val="dk1"/>
                          </a:solidFill>
                          <a:uFillTx/>
                          <a:latin typeface="Aptos"/>
                        </a:rPr>
                        <a:t>8</a:t>
                      </a:r>
                      <a:endParaRPr lang="de-DE" sz="1400" b="0" u="none" strike="noStrik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marL="67680" marR="676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5007"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15000"/>
                        </a:lnSpc>
                        <a:spcAft>
                          <a:spcPts val="799"/>
                        </a:spcAft>
                      </a:pPr>
                      <a:r>
                        <a:rPr lang="de-DE" sz="1400" b="1" u="none" strike="noStrike">
                          <a:solidFill>
                            <a:schemeClr val="lt1"/>
                          </a:solidFill>
                          <a:uFillTx/>
                          <a:latin typeface="Aptos"/>
                        </a:rPr>
                        <a:t>Local DB für Datenanbindung</a:t>
                      </a:r>
                      <a:endParaRPr lang="de-DE" sz="1400" b="0" u="none" strike="noStrike">
                        <a:solidFill>
                          <a:srgbClr val="FFFFFF"/>
                        </a:solidFill>
                        <a:uFillTx/>
                        <a:latin typeface="Arial"/>
                      </a:endParaRPr>
                    </a:p>
                  </a:txBody>
                  <a:tcPr marL="67680" marR="676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15000"/>
                        </a:lnSpc>
                        <a:spcAft>
                          <a:spcPts val="799"/>
                        </a:spcAft>
                      </a:pPr>
                      <a:r>
                        <a:rPr lang="de-DE" sz="1400" b="0" u="none" strike="noStrike">
                          <a:solidFill>
                            <a:schemeClr val="dk1"/>
                          </a:solidFill>
                          <a:uFillTx/>
                          <a:latin typeface="Aptos"/>
                        </a:rPr>
                        <a:t> </a:t>
                      </a:r>
                      <a:endParaRPr lang="de-DE" sz="1400" b="0" u="none" strike="noStrik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marL="67680" marR="676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15000"/>
                        </a:lnSpc>
                        <a:spcAft>
                          <a:spcPts val="799"/>
                        </a:spcAft>
                      </a:pPr>
                      <a:r>
                        <a:rPr lang="de-DE" sz="1400" b="0" u="none" strike="noStrike">
                          <a:solidFill>
                            <a:schemeClr val="dk1"/>
                          </a:solidFill>
                          <a:uFillTx/>
                          <a:latin typeface="Aptos"/>
                        </a:rPr>
                        <a:t>6</a:t>
                      </a:r>
                      <a:endParaRPr lang="de-DE" sz="1400" b="0" u="none" strike="noStrik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marL="67680" marR="676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5007"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15000"/>
                        </a:lnSpc>
                        <a:spcAft>
                          <a:spcPts val="799"/>
                        </a:spcAft>
                      </a:pPr>
                      <a:r>
                        <a:rPr lang="de-DE" sz="1400" b="1" u="none" strike="noStrike">
                          <a:solidFill>
                            <a:schemeClr val="lt1"/>
                          </a:solidFill>
                          <a:uFillTx/>
                          <a:latin typeface="Aptos"/>
                        </a:rPr>
                        <a:t>Bedienfelder, Funktionen</a:t>
                      </a:r>
                      <a:endParaRPr lang="de-DE" sz="1400" b="0" u="none" strike="noStrike">
                        <a:solidFill>
                          <a:srgbClr val="FFFFFF"/>
                        </a:solidFill>
                        <a:uFillTx/>
                        <a:latin typeface="Arial"/>
                      </a:endParaRPr>
                    </a:p>
                  </a:txBody>
                  <a:tcPr marL="67680" marR="676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15000"/>
                        </a:lnSpc>
                        <a:spcAft>
                          <a:spcPts val="799"/>
                        </a:spcAft>
                      </a:pPr>
                      <a:r>
                        <a:rPr lang="de-DE" sz="1400" b="0" u="none" strike="noStrike">
                          <a:solidFill>
                            <a:schemeClr val="dk1"/>
                          </a:solidFill>
                          <a:uFillTx/>
                          <a:latin typeface="Aptos"/>
                        </a:rPr>
                        <a:t> </a:t>
                      </a:r>
                      <a:endParaRPr lang="de-DE" sz="1400" b="0" u="none" strike="noStrik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marL="67680" marR="676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15000"/>
                        </a:lnSpc>
                        <a:spcAft>
                          <a:spcPts val="799"/>
                        </a:spcAft>
                      </a:pPr>
                      <a:r>
                        <a:rPr lang="de-DE" sz="1400" b="0" u="none" strike="noStrike">
                          <a:solidFill>
                            <a:schemeClr val="dk1"/>
                          </a:solidFill>
                          <a:uFillTx/>
                          <a:latin typeface="Aptos"/>
                        </a:rPr>
                        <a:t>12</a:t>
                      </a:r>
                      <a:endParaRPr lang="de-DE" sz="1400" b="0" u="none" strike="noStrik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marL="67680" marR="676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85007"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15000"/>
                        </a:lnSpc>
                        <a:spcAft>
                          <a:spcPts val="799"/>
                        </a:spcAft>
                      </a:pPr>
                      <a:r>
                        <a:rPr lang="de-DE" sz="1400" b="1" u="none" strike="noStrike">
                          <a:solidFill>
                            <a:schemeClr val="lt1"/>
                          </a:solidFill>
                          <a:uFillTx/>
                          <a:latin typeface="Aptos"/>
                        </a:rPr>
                        <a:t>Plausibilitätsprüfung</a:t>
                      </a:r>
                      <a:endParaRPr lang="de-DE" sz="1400" b="0" u="none" strike="noStrike">
                        <a:solidFill>
                          <a:srgbClr val="FFFFFF"/>
                        </a:solidFill>
                        <a:uFillTx/>
                        <a:latin typeface="Arial"/>
                      </a:endParaRPr>
                    </a:p>
                  </a:txBody>
                  <a:tcPr marL="67680" marR="676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15000"/>
                        </a:lnSpc>
                        <a:spcAft>
                          <a:spcPts val="799"/>
                        </a:spcAft>
                      </a:pPr>
                      <a:r>
                        <a:rPr lang="de-DE" sz="1400" b="0" u="none" strike="noStrike">
                          <a:solidFill>
                            <a:schemeClr val="dk1"/>
                          </a:solidFill>
                          <a:uFillTx/>
                          <a:latin typeface="Aptos"/>
                        </a:rPr>
                        <a:t> </a:t>
                      </a:r>
                      <a:endParaRPr lang="de-DE" sz="1400" b="0" u="none" strike="noStrik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marL="67680" marR="676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15000"/>
                        </a:lnSpc>
                        <a:spcAft>
                          <a:spcPts val="799"/>
                        </a:spcAft>
                      </a:pPr>
                      <a:r>
                        <a:rPr lang="de-DE" sz="1400" b="0" u="none" strike="noStrike">
                          <a:solidFill>
                            <a:schemeClr val="dk1"/>
                          </a:solidFill>
                          <a:uFillTx/>
                          <a:latin typeface="Aptos"/>
                        </a:rPr>
                        <a:t>8</a:t>
                      </a:r>
                      <a:endParaRPr lang="de-DE" sz="1400" b="0" u="none" strike="noStrik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marL="67680" marR="676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85007"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15000"/>
                        </a:lnSpc>
                        <a:spcAft>
                          <a:spcPts val="799"/>
                        </a:spcAft>
                      </a:pPr>
                      <a:r>
                        <a:rPr lang="de-DE" sz="1400" b="1" u="none" strike="noStrike">
                          <a:solidFill>
                            <a:schemeClr val="lt1"/>
                          </a:solidFill>
                          <a:uFillTx/>
                          <a:latin typeface="Aptos"/>
                        </a:rPr>
                        <a:t>Whitebox-Test</a:t>
                      </a:r>
                      <a:endParaRPr lang="de-DE" sz="1400" b="0" u="none" strike="noStrike">
                        <a:solidFill>
                          <a:srgbClr val="FFFFFF"/>
                        </a:solidFill>
                        <a:uFillTx/>
                        <a:latin typeface="Arial"/>
                      </a:endParaRPr>
                    </a:p>
                  </a:txBody>
                  <a:tcPr marL="67680" marR="676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15000"/>
                        </a:lnSpc>
                        <a:spcAft>
                          <a:spcPts val="799"/>
                        </a:spcAft>
                      </a:pPr>
                      <a:r>
                        <a:rPr lang="de-DE" sz="1400" b="0" u="none" strike="noStrike">
                          <a:solidFill>
                            <a:schemeClr val="dk1"/>
                          </a:solidFill>
                          <a:uFillTx/>
                          <a:latin typeface="Aptos"/>
                        </a:rPr>
                        <a:t> </a:t>
                      </a:r>
                      <a:endParaRPr lang="de-DE" sz="1400" b="0" u="none" strike="noStrik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marL="67680" marR="676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15000"/>
                        </a:lnSpc>
                        <a:spcAft>
                          <a:spcPts val="799"/>
                        </a:spcAft>
                      </a:pPr>
                      <a:r>
                        <a:rPr lang="de-DE" sz="1400" b="0" u="none" strike="noStrike">
                          <a:solidFill>
                            <a:schemeClr val="dk1"/>
                          </a:solidFill>
                          <a:uFillTx/>
                          <a:latin typeface="Aptos"/>
                        </a:rPr>
                        <a:t>8</a:t>
                      </a:r>
                      <a:endParaRPr lang="de-DE" sz="1400" b="0" u="none" strike="noStrik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marL="67680" marR="676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85007">
                <a:tc>
                  <a:txBody>
                    <a:bodyPr/>
                    <a:lstStyle/>
                    <a:p>
                      <a:pPr defTabSz="914400">
                        <a:lnSpc>
                          <a:spcPct val="115000"/>
                        </a:lnSpc>
                        <a:spcAft>
                          <a:spcPts val="799"/>
                        </a:spcAft>
                      </a:pPr>
                      <a:r>
                        <a:rPr lang="de-DE" sz="1400" b="1" u="none" strike="noStrike">
                          <a:solidFill>
                            <a:schemeClr val="lt1"/>
                          </a:solidFill>
                          <a:uFillTx/>
                          <a:latin typeface="Aptos"/>
                        </a:rPr>
                        <a:t>Qualitätssicherung/Fehlerbehebung</a:t>
                      </a:r>
                      <a:endParaRPr lang="de-DE" sz="1400" b="0" u="none" strike="noStrike">
                        <a:solidFill>
                          <a:srgbClr val="FFFFFF"/>
                        </a:solidFill>
                        <a:uFillTx/>
                        <a:latin typeface="Arial"/>
                      </a:endParaRPr>
                    </a:p>
                  </a:txBody>
                  <a:tcPr marL="67680" marR="676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15000"/>
                        </a:lnSpc>
                        <a:spcAft>
                          <a:spcPts val="799"/>
                        </a:spcAft>
                      </a:pPr>
                      <a:r>
                        <a:rPr lang="de-DE" sz="1400" b="0" u="none" strike="noStrike">
                          <a:solidFill>
                            <a:schemeClr val="dk1"/>
                          </a:solidFill>
                          <a:uFillTx/>
                          <a:latin typeface="Aptos"/>
                        </a:rPr>
                        <a:t>28.01. – 30.01.2025</a:t>
                      </a:r>
                      <a:endParaRPr lang="de-DE" sz="1400" b="0" u="none" strike="noStrik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marL="67680" marR="676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15000"/>
                        </a:lnSpc>
                        <a:spcAft>
                          <a:spcPts val="799"/>
                        </a:spcAft>
                      </a:pPr>
                      <a:r>
                        <a:rPr lang="de-DE" sz="1400" b="0" u="none" strike="noStrike">
                          <a:solidFill>
                            <a:schemeClr val="dk1"/>
                          </a:solidFill>
                          <a:uFillTx/>
                          <a:latin typeface="Aptos"/>
                        </a:rPr>
                        <a:t>8</a:t>
                      </a:r>
                      <a:endParaRPr lang="de-DE" sz="1400" b="0" u="none" strike="noStrik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marL="67680" marR="676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85007"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15000"/>
                        </a:lnSpc>
                        <a:spcAft>
                          <a:spcPts val="799"/>
                        </a:spcAft>
                      </a:pPr>
                      <a:r>
                        <a:rPr lang="de-DE" sz="1400" b="1" u="none" strike="noStrike">
                          <a:solidFill>
                            <a:schemeClr val="lt1"/>
                          </a:solidFill>
                          <a:uFillTx/>
                          <a:latin typeface="Aptos"/>
                        </a:rPr>
                        <a:t>BlackBox-Test</a:t>
                      </a:r>
                      <a:endParaRPr lang="de-DE" sz="1400" b="0" u="none" strike="noStrike">
                        <a:solidFill>
                          <a:srgbClr val="FFFFFF"/>
                        </a:solidFill>
                        <a:uFillTx/>
                        <a:latin typeface="Arial"/>
                      </a:endParaRPr>
                    </a:p>
                  </a:txBody>
                  <a:tcPr marL="67680" marR="676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15000"/>
                        </a:lnSpc>
                        <a:spcAft>
                          <a:spcPts val="799"/>
                        </a:spcAft>
                      </a:pPr>
                      <a:r>
                        <a:rPr lang="de-DE" sz="1400" b="0" u="none" strike="noStrike">
                          <a:solidFill>
                            <a:schemeClr val="dk1"/>
                          </a:solidFill>
                          <a:uFillTx/>
                          <a:latin typeface="Aptos"/>
                        </a:rPr>
                        <a:t> </a:t>
                      </a:r>
                      <a:endParaRPr lang="de-DE" sz="1400" b="0" u="none" strike="noStrik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marL="67680" marR="676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15000"/>
                        </a:lnSpc>
                        <a:spcAft>
                          <a:spcPts val="799"/>
                        </a:spcAft>
                      </a:pPr>
                      <a:r>
                        <a:rPr lang="de-DE" sz="1400" b="0" u="none" strike="noStrike">
                          <a:solidFill>
                            <a:schemeClr val="dk1"/>
                          </a:solidFill>
                          <a:uFillTx/>
                          <a:latin typeface="Aptos"/>
                        </a:rPr>
                        <a:t>2</a:t>
                      </a:r>
                      <a:endParaRPr lang="de-DE" sz="1400" b="0" u="none" strike="noStrik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marL="67680" marR="676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85007"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15000"/>
                        </a:lnSpc>
                        <a:spcAft>
                          <a:spcPts val="799"/>
                        </a:spcAft>
                      </a:pPr>
                      <a:r>
                        <a:rPr lang="de-DE" sz="1400" b="1" u="none" strike="noStrike">
                          <a:solidFill>
                            <a:schemeClr val="lt1"/>
                          </a:solidFill>
                          <a:uFillTx/>
                          <a:latin typeface="Aptos"/>
                        </a:rPr>
                        <a:t>Fehlerbehebung</a:t>
                      </a:r>
                      <a:endParaRPr lang="de-DE" sz="1400" b="0" u="none" strike="noStrike">
                        <a:solidFill>
                          <a:srgbClr val="FFFFFF"/>
                        </a:solidFill>
                        <a:uFillTx/>
                        <a:latin typeface="Arial"/>
                      </a:endParaRPr>
                    </a:p>
                  </a:txBody>
                  <a:tcPr marL="67680" marR="676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15000"/>
                        </a:lnSpc>
                        <a:spcAft>
                          <a:spcPts val="799"/>
                        </a:spcAft>
                      </a:pPr>
                      <a:r>
                        <a:rPr lang="de-DE" sz="1400" b="0" u="none" strike="noStrike">
                          <a:solidFill>
                            <a:schemeClr val="dk1"/>
                          </a:solidFill>
                          <a:uFillTx/>
                          <a:latin typeface="Aptos"/>
                        </a:rPr>
                        <a:t> </a:t>
                      </a:r>
                      <a:endParaRPr lang="de-DE" sz="1400" b="0" u="none" strike="noStrik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marL="67680" marR="676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15000"/>
                        </a:lnSpc>
                        <a:spcAft>
                          <a:spcPts val="799"/>
                        </a:spcAft>
                      </a:pPr>
                      <a:r>
                        <a:rPr lang="de-DE" sz="1400" b="0" u="none" strike="noStrike">
                          <a:solidFill>
                            <a:schemeClr val="dk1"/>
                          </a:solidFill>
                          <a:uFillTx/>
                          <a:latin typeface="Aptos"/>
                        </a:rPr>
                        <a:t>6</a:t>
                      </a:r>
                      <a:endParaRPr lang="de-DE" sz="1400" b="0" u="none" strike="noStrik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marL="67680" marR="676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85007">
                <a:tc>
                  <a:txBody>
                    <a:bodyPr/>
                    <a:lstStyle/>
                    <a:p>
                      <a:pPr defTabSz="914400">
                        <a:lnSpc>
                          <a:spcPct val="115000"/>
                        </a:lnSpc>
                        <a:spcAft>
                          <a:spcPts val="799"/>
                        </a:spcAft>
                      </a:pPr>
                      <a:r>
                        <a:rPr lang="de-DE" sz="1400" b="1" u="none" strike="noStrike">
                          <a:solidFill>
                            <a:schemeClr val="lt1"/>
                          </a:solidFill>
                          <a:uFillTx/>
                          <a:latin typeface="Aptos"/>
                        </a:rPr>
                        <a:t>Abnahme Projekt</a:t>
                      </a:r>
                      <a:endParaRPr lang="de-DE" sz="1400" b="0" u="none" strike="noStrike">
                        <a:solidFill>
                          <a:srgbClr val="FFFFFF"/>
                        </a:solidFill>
                        <a:uFillTx/>
                        <a:latin typeface="Arial"/>
                      </a:endParaRPr>
                    </a:p>
                  </a:txBody>
                  <a:tcPr marL="67680" marR="676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15000"/>
                        </a:lnSpc>
                        <a:spcAft>
                          <a:spcPts val="799"/>
                        </a:spcAft>
                      </a:pPr>
                      <a:r>
                        <a:rPr lang="de-DE" sz="1400" b="0" u="none" strike="noStrike">
                          <a:solidFill>
                            <a:schemeClr val="dk1"/>
                          </a:solidFill>
                          <a:uFillTx/>
                          <a:latin typeface="Aptos"/>
                        </a:rPr>
                        <a:t>30.01.2025</a:t>
                      </a:r>
                      <a:endParaRPr lang="de-DE" sz="1400" b="0" u="none" strike="noStrik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marL="67680" marR="676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15000"/>
                        </a:lnSpc>
                        <a:spcAft>
                          <a:spcPts val="799"/>
                        </a:spcAft>
                      </a:pPr>
                      <a:r>
                        <a:rPr lang="de-DE" sz="1400" b="0" u="none" strike="noStrike">
                          <a:solidFill>
                            <a:schemeClr val="dk1"/>
                          </a:solidFill>
                          <a:uFillTx/>
                          <a:latin typeface="Aptos"/>
                        </a:rPr>
                        <a:t> </a:t>
                      </a:r>
                      <a:endParaRPr lang="de-DE" sz="1400" b="0" u="none" strike="noStrik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marL="67680" marR="676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85007">
                <a:tc>
                  <a:txBody>
                    <a:bodyPr/>
                    <a:lstStyle/>
                    <a:p>
                      <a:pPr defTabSz="914400">
                        <a:lnSpc>
                          <a:spcPct val="115000"/>
                        </a:lnSpc>
                        <a:spcAft>
                          <a:spcPts val="799"/>
                        </a:spcAft>
                      </a:pPr>
                      <a:r>
                        <a:rPr lang="de-DE" sz="1400" b="1" u="none" strike="noStrike">
                          <a:solidFill>
                            <a:schemeClr val="lt1"/>
                          </a:solidFill>
                          <a:uFillTx/>
                          <a:latin typeface="Aptos"/>
                        </a:rPr>
                        <a:t>Dokumentation</a:t>
                      </a:r>
                      <a:endParaRPr lang="de-DE" sz="1400" b="0" u="none" strike="noStrike">
                        <a:solidFill>
                          <a:srgbClr val="FFFFFF"/>
                        </a:solidFill>
                        <a:uFillTx/>
                        <a:latin typeface="Arial"/>
                      </a:endParaRPr>
                    </a:p>
                  </a:txBody>
                  <a:tcPr marL="67680" marR="676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15000"/>
                        </a:lnSpc>
                        <a:spcAft>
                          <a:spcPts val="799"/>
                        </a:spcAft>
                      </a:pPr>
                      <a:r>
                        <a:rPr lang="de-DE" sz="1400" b="0" u="none" strike="noStrike">
                          <a:solidFill>
                            <a:schemeClr val="dk1"/>
                          </a:solidFill>
                          <a:uFillTx/>
                          <a:latin typeface="Aptos"/>
                        </a:rPr>
                        <a:t>30.01. – 4.02.2025</a:t>
                      </a:r>
                      <a:endParaRPr lang="de-DE" sz="1400" b="0" u="none" strike="noStrik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marL="67680" marR="676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15000"/>
                        </a:lnSpc>
                        <a:spcAft>
                          <a:spcPts val="799"/>
                        </a:spcAft>
                      </a:pPr>
                      <a:r>
                        <a:rPr lang="de-DE" sz="1400" b="0" u="none" strike="noStrike">
                          <a:solidFill>
                            <a:schemeClr val="dk1"/>
                          </a:solidFill>
                          <a:uFillTx/>
                          <a:latin typeface="Aptos"/>
                        </a:rPr>
                        <a:t>22</a:t>
                      </a:r>
                      <a:endParaRPr lang="de-DE" sz="1400" b="0" u="none" strike="noStrik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marL="67680" marR="676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85007"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15000"/>
                        </a:lnSpc>
                        <a:spcAft>
                          <a:spcPts val="799"/>
                        </a:spcAft>
                      </a:pPr>
                      <a:r>
                        <a:rPr lang="de-DE" sz="1400" b="1" u="none" strike="noStrike">
                          <a:solidFill>
                            <a:schemeClr val="lt1"/>
                          </a:solidFill>
                          <a:uFillTx/>
                          <a:latin typeface="Aptos"/>
                        </a:rPr>
                        <a:t>Projektdokumentation</a:t>
                      </a:r>
                      <a:endParaRPr lang="de-DE" sz="1400" b="0" u="none" strike="noStrike">
                        <a:solidFill>
                          <a:srgbClr val="FFFFFF"/>
                        </a:solidFill>
                        <a:uFillTx/>
                        <a:latin typeface="Arial"/>
                      </a:endParaRPr>
                    </a:p>
                  </a:txBody>
                  <a:tcPr marL="67680" marR="676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15000"/>
                        </a:lnSpc>
                        <a:spcAft>
                          <a:spcPts val="799"/>
                        </a:spcAft>
                      </a:pPr>
                      <a:r>
                        <a:rPr lang="de-DE" sz="1400" b="0" u="none" strike="noStrike">
                          <a:solidFill>
                            <a:schemeClr val="dk1"/>
                          </a:solidFill>
                          <a:uFillTx/>
                          <a:latin typeface="Aptos"/>
                        </a:rPr>
                        <a:t> </a:t>
                      </a:r>
                      <a:endParaRPr lang="de-DE" sz="1400" b="0" u="none" strike="noStrik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marL="67680" marR="676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15000"/>
                        </a:lnSpc>
                        <a:spcAft>
                          <a:spcPts val="799"/>
                        </a:spcAft>
                      </a:pPr>
                      <a:r>
                        <a:rPr lang="de-DE" sz="1400" b="0" u="none" strike="noStrike" dirty="0">
                          <a:solidFill>
                            <a:schemeClr val="dk1"/>
                          </a:solidFill>
                          <a:uFillTx/>
                          <a:latin typeface="Aptos"/>
                        </a:rPr>
                        <a:t>22</a:t>
                      </a:r>
                      <a:endParaRPr lang="de-DE" sz="1400" b="0" u="none" strike="noStrike" dirty="0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marL="67680" marR="676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rafik 9" descr="Ein Bild, das Kreis, Schrift, Screenshot, Grafiken enthält.&#10;&#10;Automatisch generierte Beschreibung"/>
          <p:cNvPicPr/>
          <p:nvPr/>
        </p:nvPicPr>
        <p:blipFill>
          <a:blip r:embed="rId2"/>
          <a:stretch/>
        </p:blipFill>
        <p:spPr>
          <a:xfrm>
            <a:off x="10128600" y="88560"/>
            <a:ext cx="1915560" cy="17978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29" name="Rechteck 2"/>
          <p:cNvSpPr/>
          <p:nvPr/>
        </p:nvSpPr>
        <p:spPr>
          <a:xfrm>
            <a:off x="0" y="0"/>
            <a:ext cx="5745600" cy="6857280"/>
          </a:xfrm>
          <a:prstGeom prst="rect">
            <a:avLst/>
          </a:prstGeom>
          <a:solidFill>
            <a:schemeClr val="dk1">
              <a:lumMod val="75000"/>
              <a:lumOff val="25000"/>
              <a:alpha val="64000"/>
            </a:schemeClr>
          </a:solidFill>
          <a:ln w="1908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de-DE" sz="1800" b="0" u="none" strike="noStrike">
              <a:solidFill>
                <a:schemeClr val="lt1"/>
              </a:solidFill>
              <a:uFillTx/>
              <a:latin typeface="Aptos"/>
            </a:endParaRPr>
          </a:p>
        </p:txBody>
      </p:sp>
      <p:sp>
        <p:nvSpPr>
          <p:cNvPr id="130" name="Textfeld 3"/>
          <p:cNvSpPr/>
          <p:nvPr/>
        </p:nvSpPr>
        <p:spPr>
          <a:xfrm>
            <a:off x="242640" y="573120"/>
            <a:ext cx="2369160" cy="821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de-DE" sz="4800" b="1" u="none" strike="noStrike">
                <a:solidFill>
                  <a:schemeClr val="lt1"/>
                </a:solidFill>
                <a:uFillTx/>
                <a:latin typeface="Century Gothic"/>
              </a:rPr>
              <a:t>INHALT</a:t>
            </a:r>
            <a:endParaRPr lang="de-DE" sz="4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31" name="Textfeld 4"/>
          <p:cNvSpPr/>
          <p:nvPr/>
        </p:nvSpPr>
        <p:spPr>
          <a:xfrm>
            <a:off x="296280" y="1404360"/>
            <a:ext cx="5319000" cy="5114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marL="457200" indent="-457200" defTabSz="914400">
              <a:lnSpc>
                <a:spcPct val="150000"/>
              </a:lnSpc>
              <a:spcBef>
                <a:spcPts val="1001"/>
              </a:spcBef>
              <a:buClr>
                <a:srgbClr val="F6F6F6"/>
              </a:buClr>
              <a:buSzPct val="80000"/>
              <a:buFont typeface="Wingdings" charset="2"/>
              <a:buChar char=""/>
            </a:pPr>
            <a:r>
              <a:rPr lang="en-US" sz="3200" b="1" u="none" strike="noStrike">
                <a:solidFill>
                  <a:schemeClr val="lt1"/>
                </a:solidFill>
                <a:uFillTx/>
                <a:latin typeface="Century Gothic"/>
              </a:rPr>
              <a:t>Einleitung</a:t>
            </a:r>
            <a:endParaRPr lang="de-DE" sz="32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457200" indent="-457200" defTabSz="914400">
              <a:lnSpc>
                <a:spcPct val="150000"/>
              </a:lnSpc>
              <a:spcBef>
                <a:spcPts val="1001"/>
              </a:spcBef>
              <a:buClr>
                <a:srgbClr val="F6F6F6"/>
              </a:buClr>
              <a:buSzPct val="80000"/>
              <a:buFont typeface="Wingdings" charset="2"/>
              <a:buChar char=""/>
            </a:pPr>
            <a:r>
              <a:rPr lang="en-US" sz="3200" b="1" u="none" strike="noStrike">
                <a:solidFill>
                  <a:schemeClr val="lt1"/>
                </a:solidFill>
                <a:uFillTx/>
                <a:latin typeface="Century Gothic"/>
              </a:rPr>
              <a:t>Projektplanung</a:t>
            </a:r>
            <a:endParaRPr lang="de-DE" sz="32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457200" indent="-457200" defTabSz="914400">
              <a:lnSpc>
                <a:spcPct val="150000"/>
              </a:lnSpc>
              <a:spcBef>
                <a:spcPts val="1001"/>
              </a:spcBef>
              <a:buClr>
                <a:srgbClr val="F6F6F6"/>
              </a:buClr>
              <a:buSzPct val="80000"/>
              <a:buFont typeface="Wingdings" charset="2"/>
              <a:buChar char=""/>
            </a:pPr>
            <a:r>
              <a:rPr lang="en-US" sz="3200" b="1" u="none" strike="noStrike">
                <a:solidFill>
                  <a:schemeClr val="lt1"/>
                </a:solidFill>
                <a:uFillTx/>
                <a:latin typeface="Century Gothic"/>
              </a:rPr>
              <a:t>Analysephase</a:t>
            </a:r>
            <a:endParaRPr lang="de-DE" sz="32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457200" indent="-457200" defTabSz="914400">
              <a:lnSpc>
                <a:spcPct val="150000"/>
              </a:lnSpc>
              <a:spcBef>
                <a:spcPts val="1001"/>
              </a:spcBef>
              <a:buClr>
                <a:srgbClr val="F6F6F6"/>
              </a:buClr>
              <a:buSzPct val="80000"/>
              <a:buFont typeface="Wingdings" charset="2"/>
              <a:buChar char=""/>
            </a:pPr>
            <a:r>
              <a:rPr lang="en-US" sz="3200" b="1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Century Gothic"/>
              </a:rPr>
              <a:t>Entwurfsphase</a:t>
            </a:r>
            <a:endParaRPr lang="de-DE" sz="32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457200" indent="-457200" defTabSz="914400">
              <a:lnSpc>
                <a:spcPct val="150000"/>
              </a:lnSpc>
              <a:spcBef>
                <a:spcPts val="1001"/>
              </a:spcBef>
              <a:buClr>
                <a:srgbClr val="F6F6F6"/>
              </a:buClr>
              <a:buSzPct val="80000"/>
              <a:buFont typeface="Wingdings" charset="2"/>
              <a:buChar char=""/>
            </a:pPr>
            <a:r>
              <a:rPr lang="en-US" sz="3200" b="1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Century Gothic"/>
              </a:rPr>
              <a:t>Implementierungsphase</a:t>
            </a:r>
            <a:endParaRPr lang="de-DE" sz="32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457200" indent="-457200" defTabSz="914400">
              <a:lnSpc>
                <a:spcPct val="150000"/>
              </a:lnSpc>
              <a:spcBef>
                <a:spcPts val="1001"/>
              </a:spcBef>
              <a:buClr>
                <a:srgbClr val="F6F6F6"/>
              </a:buClr>
              <a:buSzPct val="80000"/>
              <a:buFont typeface="Wingdings" charset="2"/>
              <a:buChar char=""/>
            </a:pPr>
            <a:r>
              <a:rPr lang="en-US" sz="3200" b="1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Century Gothic"/>
              </a:rPr>
              <a:t>Fazit</a:t>
            </a:r>
            <a:endParaRPr lang="de-DE" sz="32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2" name="Grafik 1" descr="Ein Bild, das Text, Schrift, Grafiken, Grafikdesign enthält.&#10;&#10;KI-generierte Inhalte können fehlerhaft sein.">
            <a:extLst>
              <a:ext uri="{FF2B5EF4-FFF2-40B4-BE49-F238E27FC236}">
                <a16:creationId xmlns:a16="http://schemas.microsoft.com/office/drawing/2014/main" id="{AAD9A9AC-B20E-B212-70AA-4E5A4F5714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723" y="1971744"/>
            <a:ext cx="5884797" cy="3222048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rafik 9" descr="Ein Bild, das Kreis, Schrift, Screenshot, Grafiken enthält.&#10;&#10;Automatisch generierte Beschreibung"/>
          <p:cNvPicPr/>
          <p:nvPr/>
        </p:nvPicPr>
        <p:blipFill>
          <a:blip r:embed="rId2"/>
          <a:stretch/>
        </p:blipFill>
        <p:spPr>
          <a:xfrm>
            <a:off x="10128600" y="88560"/>
            <a:ext cx="1915560" cy="17978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33" name="Textfeld 94"/>
          <p:cNvSpPr/>
          <p:nvPr/>
        </p:nvSpPr>
        <p:spPr>
          <a:xfrm>
            <a:off x="354600" y="88560"/>
            <a:ext cx="6159600" cy="771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de-DE" sz="3600" b="0" u="none" strike="noStrike">
                <a:solidFill>
                  <a:srgbClr val="FFFFFF"/>
                </a:solidFill>
                <a:uFillTx/>
                <a:latin typeface="Century Gothic"/>
                <a:ea typeface="Microsoft YaHei"/>
              </a:rPr>
              <a:t>Analysephase</a:t>
            </a:r>
            <a:endParaRPr lang="de-DE" sz="36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lang="de-DE" sz="4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34" name="Textfeld 1"/>
          <p:cNvSpPr/>
          <p:nvPr/>
        </p:nvSpPr>
        <p:spPr>
          <a:xfrm>
            <a:off x="351063" y="1002600"/>
            <a:ext cx="3433680" cy="821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de-DE" sz="4800" b="1" u="none" strike="noStrike" dirty="0">
                <a:solidFill>
                  <a:schemeClr val="lt1"/>
                </a:solidFill>
                <a:uFillTx/>
                <a:latin typeface="Century Gothic"/>
              </a:rPr>
              <a:t>Ist-Analyse</a:t>
            </a:r>
            <a:endParaRPr lang="de-DE" sz="4800" b="0" u="none" strike="noStrike" dirty="0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35" name="Textfeld 2"/>
          <p:cNvSpPr/>
          <p:nvPr/>
        </p:nvSpPr>
        <p:spPr>
          <a:xfrm>
            <a:off x="206569" y="1886760"/>
            <a:ext cx="10590480" cy="5270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defTabSz="914400">
              <a:lnSpc>
                <a:spcPct val="150000"/>
              </a:lnSpc>
            </a:pPr>
            <a:r>
              <a:rPr lang="de-DE" sz="4000" b="0" u="none" strike="noStrike" dirty="0">
                <a:solidFill>
                  <a:schemeClr val="lt1"/>
                </a:solidFill>
                <a:uFillTx/>
                <a:latin typeface="Century Gothic"/>
              </a:rPr>
              <a:t> Ticketanfragen über mehrere Kanäle</a:t>
            </a:r>
            <a:endParaRPr lang="de-DE" sz="4000" b="0" u="none" strike="noStrike" dirty="0">
              <a:solidFill>
                <a:srgbClr val="FFFFFF"/>
              </a:solidFill>
              <a:uFillTx/>
              <a:latin typeface="Arial"/>
            </a:endParaRPr>
          </a:p>
          <a:p>
            <a:pPr defTabSz="914400">
              <a:lnSpc>
                <a:spcPct val="150000"/>
              </a:lnSpc>
            </a:pPr>
            <a:r>
              <a:rPr lang="de-DE" sz="4000" b="0" u="none" strike="noStrike" dirty="0">
                <a:solidFill>
                  <a:schemeClr val="lt1"/>
                </a:solidFill>
                <a:uFillTx/>
                <a:latin typeface="Century Gothic"/>
              </a:rPr>
              <a:t>	</a:t>
            </a:r>
            <a:r>
              <a:rPr lang="de-DE" sz="4000" b="0" u="none" strike="noStrike" dirty="0">
                <a:solidFill>
                  <a:schemeClr val="lt1"/>
                </a:solidFill>
                <a:uFillTx/>
                <a:latin typeface="Wingdings"/>
              </a:rPr>
              <a:t></a:t>
            </a:r>
            <a:r>
              <a:rPr lang="de-DE" sz="4000" b="0" u="none" strike="noStrike" dirty="0">
                <a:solidFill>
                  <a:schemeClr val="lt1"/>
                </a:solidFill>
                <a:uFillTx/>
                <a:latin typeface="Century Gothic"/>
              </a:rPr>
              <a:t> Keine übersichtliche Erfassung</a:t>
            </a:r>
            <a:endParaRPr lang="de-DE" sz="4000" b="0" u="none" strike="noStrike" dirty="0">
              <a:solidFill>
                <a:srgbClr val="FFFFFF"/>
              </a:solidFill>
              <a:uFillTx/>
              <a:latin typeface="Arial"/>
            </a:endParaRPr>
          </a:p>
          <a:p>
            <a:pPr defTabSz="914400">
              <a:lnSpc>
                <a:spcPct val="150000"/>
              </a:lnSpc>
            </a:pPr>
            <a:r>
              <a:rPr lang="de-DE" sz="4000" b="0" u="none" strike="noStrike" dirty="0">
                <a:solidFill>
                  <a:schemeClr val="lt1"/>
                </a:solidFill>
                <a:uFillTx/>
                <a:latin typeface="Century Gothic"/>
              </a:rPr>
              <a:t>	</a:t>
            </a:r>
            <a:r>
              <a:rPr lang="de-DE" sz="4000" b="0" u="none" strike="noStrike" dirty="0">
                <a:solidFill>
                  <a:schemeClr val="lt1"/>
                </a:solidFill>
                <a:uFillTx/>
                <a:latin typeface="Wingdings"/>
              </a:rPr>
              <a:t></a:t>
            </a:r>
            <a:r>
              <a:rPr lang="de-DE" sz="4000" b="0" u="none" strike="noStrike" dirty="0">
                <a:solidFill>
                  <a:schemeClr val="lt1"/>
                </a:solidFill>
                <a:uFillTx/>
                <a:latin typeface="Century Gothic"/>
              </a:rPr>
              <a:t> Verspätung der Arbeit</a:t>
            </a:r>
            <a:endParaRPr lang="de-DE" sz="4000" b="0" u="none" strike="noStrike" dirty="0">
              <a:solidFill>
                <a:srgbClr val="FFFFFF"/>
              </a:solidFill>
              <a:uFillTx/>
              <a:latin typeface="Arial"/>
            </a:endParaRPr>
          </a:p>
          <a:p>
            <a:pPr defTabSz="914400">
              <a:lnSpc>
                <a:spcPct val="150000"/>
              </a:lnSpc>
            </a:pPr>
            <a:r>
              <a:rPr lang="de-DE" sz="4000" b="0" u="none" strike="noStrike" dirty="0">
                <a:solidFill>
                  <a:schemeClr val="lt1"/>
                </a:solidFill>
                <a:uFillTx/>
                <a:latin typeface="Century Gothic"/>
              </a:rPr>
              <a:t>	</a:t>
            </a:r>
            <a:r>
              <a:rPr lang="de-DE" sz="4000" b="0" u="none" strike="noStrike" dirty="0">
                <a:solidFill>
                  <a:schemeClr val="lt1"/>
                </a:solidFill>
                <a:uFillTx/>
                <a:latin typeface="Wingdings"/>
              </a:rPr>
              <a:t></a:t>
            </a:r>
            <a:r>
              <a:rPr lang="de-DE" sz="4000" b="0" u="none" strike="noStrike" dirty="0">
                <a:solidFill>
                  <a:schemeClr val="lt1"/>
                </a:solidFill>
                <a:uFillTx/>
                <a:latin typeface="Century Gothic"/>
              </a:rPr>
              <a:t> Zusätzlicher Aufwand</a:t>
            </a:r>
            <a:endParaRPr lang="de-DE" sz="4000" b="0" u="none" strike="noStrike" dirty="0">
              <a:solidFill>
                <a:srgbClr val="FFFFFF"/>
              </a:solidFill>
              <a:uFillTx/>
              <a:latin typeface="Arial"/>
            </a:endParaRPr>
          </a:p>
          <a:p>
            <a:pPr defTabSz="914400">
              <a:lnSpc>
                <a:spcPct val="150000"/>
              </a:lnSpc>
            </a:pPr>
            <a:r>
              <a:rPr lang="de-DE" sz="4000" b="0" u="none" strike="noStrike" dirty="0">
                <a:solidFill>
                  <a:schemeClr val="lt1"/>
                </a:solidFill>
                <a:uFillTx/>
                <a:latin typeface="Century Gothic"/>
              </a:rPr>
              <a:t>	</a:t>
            </a:r>
            <a:r>
              <a:rPr lang="de-DE" sz="4000" b="0" u="none" strike="noStrike" dirty="0">
                <a:solidFill>
                  <a:schemeClr val="lt1"/>
                </a:solidFill>
                <a:uFillTx/>
                <a:latin typeface="Wingdings"/>
              </a:rPr>
              <a:t></a:t>
            </a:r>
            <a:r>
              <a:rPr lang="de-DE" sz="4000" b="0" u="none" strike="noStrike" dirty="0">
                <a:solidFill>
                  <a:schemeClr val="lt1"/>
                </a:solidFill>
                <a:uFillTx/>
                <a:latin typeface="Century Gothic"/>
              </a:rPr>
              <a:t> Problem beim Zuordnen der Mitarbeiter</a:t>
            </a:r>
            <a:endParaRPr lang="de-DE" sz="4000" b="0" u="none" strike="noStrike" dirty="0">
              <a:solidFill>
                <a:srgbClr val="FFFFFF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lang="de-DE" sz="4000" b="0" u="none" strike="noStrike" dirty="0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2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rafik 9" descr="Ein Bild, das Kreis, Schrift, Screenshot, Grafiken enthält.&#10;&#10;Automatisch generierte Beschreibung"/>
          <p:cNvPicPr/>
          <p:nvPr/>
        </p:nvPicPr>
        <p:blipFill>
          <a:blip r:embed="rId2"/>
          <a:stretch/>
        </p:blipFill>
        <p:spPr>
          <a:xfrm>
            <a:off x="10128600" y="88560"/>
            <a:ext cx="1915560" cy="17978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37" name="Textfeld 94"/>
          <p:cNvSpPr/>
          <p:nvPr/>
        </p:nvSpPr>
        <p:spPr>
          <a:xfrm>
            <a:off x="354600" y="88560"/>
            <a:ext cx="6159600" cy="771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de-DE" sz="3600" b="0" u="none" strike="noStrike">
                <a:solidFill>
                  <a:srgbClr val="FFFFFF"/>
                </a:solidFill>
                <a:uFillTx/>
                <a:latin typeface="Century Gothic"/>
                <a:ea typeface="Microsoft YaHei"/>
              </a:rPr>
              <a:t>Analysephase</a:t>
            </a:r>
            <a:endParaRPr lang="de-DE" sz="36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lang="de-DE" sz="4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38" name="Textfeld 1"/>
          <p:cNvSpPr/>
          <p:nvPr/>
        </p:nvSpPr>
        <p:spPr>
          <a:xfrm>
            <a:off x="417600" y="710280"/>
            <a:ext cx="5227560" cy="821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de-DE" sz="4800" b="1" u="none" strike="noStrike">
                <a:solidFill>
                  <a:schemeClr val="lt1"/>
                </a:solidFill>
                <a:uFillTx/>
                <a:latin typeface="Century Gothic"/>
              </a:rPr>
              <a:t>Anwendungsfälle</a:t>
            </a:r>
            <a:endParaRPr lang="de-DE" sz="4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139" name="Grafik 15" descr="Ein Bild, das Diagramm, Text, Plan, Reihe enthält.&#10;&#10;Automatisch generierte Beschreibung"/>
          <p:cNvPicPr/>
          <p:nvPr/>
        </p:nvPicPr>
        <p:blipFill>
          <a:blip r:embed="rId3"/>
          <a:stretch/>
        </p:blipFill>
        <p:spPr>
          <a:xfrm>
            <a:off x="1934280" y="1645920"/>
            <a:ext cx="7770240" cy="489600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2" dur="75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3" dur="75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rafik 9" descr="Ein Bild, das Kreis, Schrift, Screenshot, Grafiken enthält.&#10;&#10;Automatisch generierte Beschreibung"/>
          <p:cNvPicPr/>
          <p:nvPr/>
        </p:nvPicPr>
        <p:blipFill>
          <a:blip r:embed="rId2"/>
          <a:stretch/>
        </p:blipFill>
        <p:spPr>
          <a:xfrm>
            <a:off x="10128600" y="88560"/>
            <a:ext cx="1915560" cy="17978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41" name="Rechteck 2"/>
          <p:cNvSpPr/>
          <p:nvPr/>
        </p:nvSpPr>
        <p:spPr>
          <a:xfrm>
            <a:off x="0" y="0"/>
            <a:ext cx="5745600" cy="6857280"/>
          </a:xfrm>
          <a:prstGeom prst="rect">
            <a:avLst/>
          </a:prstGeom>
          <a:solidFill>
            <a:schemeClr val="dk1">
              <a:lumMod val="75000"/>
              <a:lumOff val="25000"/>
              <a:alpha val="64000"/>
            </a:schemeClr>
          </a:solidFill>
          <a:ln w="1908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de-DE" sz="1800" b="0" u="none" strike="noStrike">
              <a:solidFill>
                <a:schemeClr val="lt1"/>
              </a:solidFill>
              <a:uFillTx/>
              <a:latin typeface="Aptos"/>
            </a:endParaRPr>
          </a:p>
        </p:txBody>
      </p:sp>
      <p:sp>
        <p:nvSpPr>
          <p:cNvPr id="142" name="Textfeld 3"/>
          <p:cNvSpPr/>
          <p:nvPr/>
        </p:nvSpPr>
        <p:spPr>
          <a:xfrm>
            <a:off x="242640" y="573120"/>
            <a:ext cx="2369160" cy="821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de-DE" sz="4800" b="1" u="none" strike="noStrike">
                <a:solidFill>
                  <a:schemeClr val="lt1"/>
                </a:solidFill>
                <a:uFillTx/>
                <a:latin typeface="Century Gothic"/>
              </a:rPr>
              <a:t>INHALT</a:t>
            </a:r>
            <a:endParaRPr lang="de-DE" sz="4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43" name="Textfeld 4"/>
          <p:cNvSpPr/>
          <p:nvPr/>
        </p:nvSpPr>
        <p:spPr>
          <a:xfrm>
            <a:off x="222480" y="1404360"/>
            <a:ext cx="5318640" cy="5114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marL="457200" indent="-457200" defTabSz="914400">
              <a:lnSpc>
                <a:spcPct val="150000"/>
              </a:lnSpc>
              <a:spcBef>
                <a:spcPts val="1001"/>
              </a:spcBef>
              <a:buClr>
                <a:srgbClr val="F6F6F6"/>
              </a:buClr>
              <a:buSzPct val="80000"/>
              <a:buFont typeface="Wingdings" charset="2"/>
              <a:buChar char=""/>
            </a:pPr>
            <a:r>
              <a:rPr lang="en-US" sz="3200" b="1" u="none" strike="noStrike">
                <a:solidFill>
                  <a:schemeClr val="lt1"/>
                </a:solidFill>
                <a:uFillTx/>
                <a:latin typeface="Century Gothic"/>
              </a:rPr>
              <a:t>Einleitung</a:t>
            </a:r>
            <a:endParaRPr lang="de-DE" sz="32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457200" indent="-457200" defTabSz="914400">
              <a:lnSpc>
                <a:spcPct val="150000"/>
              </a:lnSpc>
              <a:spcBef>
                <a:spcPts val="1001"/>
              </a:spcBef>
              <a:buClr>
                <a:srgbClr val="F6F6F6"/>
              </a:buClr>
              <a:buSzPct val="80000"/>
              <a:buFont typeface="Wingdings" charset="2"/>
              <a:buChar char=""/>
            </a:pPr>
            <a:r>
              <a:rPr lang="en-US" sz="3200" b="1" u="none" strike="noStrike">
                <a:solidFill>
                  <a:schemeClr val="lt1"/>
                </a:solidFill>
                <a:uFillTx/>
                <a:latin typeface="Century Gothic"/>
              </a:rPr>
              <a:t>Projektplanung</a:t>
            </a:r>
            <a:endParaRPr lang="de-DE" sz="32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457200" indent="-457200" defTabSz="914400">
              <a:lnSpc>
                <a:spcPct val="150000"/>
              </a:lnSpc>
              <a:spcBef>
                <a:spcPts val="1001"/>
              </a:spcBef>
              <a:buClr>
                <a:srgbClr val="F6F6F6"/>
              </a:buClr>
              <a:buSzPct val="80000"/>
              <a:buFont typeface="Wingdings" charset="2"/>
              <a:buChar char=""/>
            </a:pPr>
            <a:r>
              <a:rPr lang="en-US" sz="3200" b="1" u="none" strike="noStrike">
                <a:solidFill>
                  <a:schemeClr val="lt1"/>
                </a:solidFill>
                <a:uFillTx/>
                <a:latin typeface="Century Gothic"/>
              </a:rPr>
              <a:t>Analysephase</a:t>
            </a:r>
            <a:endParaRPr lang="de-DE" sz="32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457200" indent="-457200" defTabSz="914400">
              <a:lnSpc>
                <a:spcPct val="150000"/>
              </a:lnSpc>
              <a:spcBef>
                <a:spcPts val="1001"/>
              </a:spcBef>
              <a:buClr>
                <a:srgbClr val="F6F6F6"/>
              </a:buClr>
              <a:buSzPct val="80000"/>
              <a:buFont typeface="Wingdings" charset="2"/>
              <a:buChar char=""/>
            </a:pPr>
            <a:r>
              <a:rPr lang="en-US" sz="3200" b="1" u="none" strike="noStrike">
                <a:solidFill>
                  <a:schemeClr val="lt1"/>
                </a:solidFill>
                <a:uFillTx/>
                <a:latin typeface="Century Gothic"/>
              </a:rPr>
              <a:t>Entwurfsphase</a:t>
            </a:r>
            <a:endParaRPr lang="de-DE" sz="32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457200" indent="-457200" defTabSz="914400">
              <a:lnSpc>
                <a:spcPct val="150000"/>
              </a:lnSpc>
              <a:spcBef>
                <a:spcPts val="1001"/>
              </a:spcBef>
              <a:buClr>
                <a:srgbClr val="F6F6F6"/>
              </a:buClr>
              <a:buSzPct val="80000"/>
              <a:buFont typeface="Wingdings" charset="2"/>
              <a:buChar char=""/>
            </a:pPr>
            <a:r>
              <a:rPr lang="en-US" sz="3200" b="1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Century Gothic"/>
              </a:rPr>
              <a:t>Implementierungsphase</a:t>
            </a:r>
            <a:endParaRPr lang="de-DE" sz="32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457200" indent="-457200" defTabSz="914400">
              <a:lnSpc>
                <a:spcPct val="150000"/>
              </a:lnSpc>
              <a:spcBef>
                <a:spcPts val="1001"/>
              </a:spcBef>
              <a:buClr>
                <a:srgbClr val="F6F6F6"/>
              </a:buClr>
              <a:buSzPct val="80000"/>
              <a:buFont typeface="Wingdings" charset="2"/>
              <a:buChar char=""/>
            </a:pPr>
            <a:r>
              <a:rPr lang="en-US" sz="3200" b="1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Century Gothic"/>
              </a:rPr>
              <a:t>Fazit</a:t>
            </a:r>
            <a:endParaRPr lang="de-DE" sz="32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2" name="Grafik 1" descr="Ein Bild, das Text, Schrift, Grafiken, Grafikdesign enthält.&#10;&#10;KI-generierte Inhalte können fehlerhaft sein.">
            <a:extLst>
              <a:ext uri="{FF2B5EF4-FFF2-40B4-BE49-F238E27FC236}">
                <a16:creationId xmlns:a16="http://schemas.microsoft.com/office/drawing/2014/main" id="{2299C761-F2B9-26BD-A1AF-DA40297D43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723" y="1971744"/>
            <a:ext cx="5884797" cy="3222048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rafik 9" descr="Ein Bild, das Kreis, Schrift, Screenshot, Grafiken enthält.&#10;&#10;Automatisch generierte Beschreibung"/>
          <p:cNvPicPr/>
          <p:nvPr/>
        </p:nvPicPr>
        <p:blipFill>
          <a:blip r:embed="rId2"/>
          <a:stretch/>
        </p:blipFill>
        <p:spPr>
          <a:xfrm>
            <a:off x="10128600" y="88560"/>
            <a:ext cx="1915560" cy="17978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45" name="Textfeld 94"/>
          <p:cNvSpPr/>
          <p:nvPr/>
        </p:nvSpPr>
        <p:spPr>
          <a:xfrm>
            <a:off x="354600" y="88560"/>
            <a:ext cx="6159600" cy="771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de-DE" sz="3600" b="0" u="none" strike="noStrike">
                <a:solidFill>
                  <a:srgbClr val="FFFFFF"/>
                </a:solidFill>
                <a:uFillTx/>
                <a:latin typeface="Century Gothic"/>
                <a:ea typeface="Microsoft YaHei"/>
              </a:rPr>
              <a:t>Entwurfsphase</a:t>
            </a:r>
            <a:endParaRPr lang="de-DE" sz="36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lang="de-DE" sz="4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46" name="Textfeld 1"/>
          <p:cNvSpPr/>
          <p:nvPr/>
        </p:nvSpPr>
        <p:spPr>
          <a:xfrm>
            <a:off x="462960" y="1002600"/>
            <a:ext cx="3871080" cy="821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de-DE" sz="4800" b="1" u="none" strike="noStrike">
                <a:solidFill>
                  <a:schemeClr val="lt1"/>
                </a:solidFill>
                <a:uFillTx/>
                <a:latin typeface="Century Gothic"/>
              </a:rPr>
              <a:t>Zielplattform</a:t>
            </a:r>
            <a:endParaRPr lang="de-DE" sz="4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rafik 9" descr="Ein Bild, das Kreis, Schrift, Screenshot, Grafiken enthält.&#10;&#10;Automatisch generierte Beschreibung"/>
          <p:cNvPicPr/>
          <p:nvPr/>
        </p:nvPicPr>
        <p:blipFill>
          <a:blip r:embed="rId2"/>
          <a:stretch/>
        </p:blipFill>
        <p:spPr>
          <a:xfrm>
            <a:off x="10128600" y="88560"/>
            <a:ext cx="1915560" cy="17978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49" name="Textfeld 94"/>
          <p:cNvSpPr/>
          <p:nvPr/>
        </p:nvSpPr>
        <p:spPr>
          <a:xfrm>
            <a:off x="354600" y="88560"/>
            <a:ext cx="6159600" cy="771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de-DE" sz="3600" b="0" u="none" strike="noStrike">
                <a:solidFill>
                  <a:srgbClr val="FFFFFF"/>
                </a:solidFill>
                <a:uFillTx/>
                <a:latin typeface="Century Gothic"/>
                <a:ea typeface="Microsoft YaHei"/>
              </a:rPr>
              <a:t>Entwurfsphase</a:t>
            </a:r>
            <a:endParaRPr lang="de-DE" sz="36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lang="de-DE" sz="4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50" name="Textfeld 1"/>
          <p:cNvSpPr/>
          <p:nvPr/>
        </p:nvSpPr>
        <p:spPr>
          <a:xfrm>
            <a:off x="462960" y="1002600"/>
            <a:ext cx="3871080" cy="821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de-DE" sz="4800" b="1" u="none" strike="noStrike" dirty="0">
                <a:solidFill>
                  <a:schemeClr val="lt1"/>
                </a:solidFill>
                <a:uFillTx/>
                <a:latin typeface="Century Gothic"/>
              </a:rPr>
              <a:t>Zielplattform</a:t>
            </a:r>
            <a:endParaRPr lang="de-DE" sz="4800" b="0" u="none" strike="noStrike" dirty="0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51" name="Textfeld 2"/>
          <p:cNvSpPr/>
          <p:nvPr/>
        </p:nvSpPr>
        <p:spPr>
          <a:xfrm>
            <a:off x="731880" y="2532960"/>
            <a:ext cx="9554040" cy="2832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marL="571680" indent="-571680" defTabSz="914400">
              <a:lnSpc>
                <a:spcPct val="150000"/>
              </a:lnSpc>
              <a:buClr>
                <a:srgbClr val="FFFFFF"/>
              </a:buClr>
              <a:buFont typeface="Wingdings" charset="2"/>
              <a:buChar char=""/>
            </a:pPr>
            <a:r>
              <a:rPr lang="de-DE" sz="4000" b="0" u="none" strike="noStrike">
                <a:solidFill>
                  <a:schemeClr val="lt1"/>
                </a:solidFill>
                <a:uFillTx/>
                <a:latin typeface="Century Gothic"/>
              </a:rPr>
              <a:t>Kompatibel mit allen Browsern</a:t>
            </a:r>
            <a:endParaRPr lang="de-DE" sz="40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571680" indent="-571680" defTabSz="914400">
              <a:lnSpc>
                <a:spcPct val="150000"/>
              </a:lnSpc>
              <a:buClr>
                <a:srgbClr val="404040"/>
              </a:buClr>
              <a:buFont typeface="Wingdings" charset="2"/>
              <a:buChar char=""/>
            </a:pPr>
            <a:r>
              <a:rPr lang="de-DE" sz="4000" b="0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Century Gothic"/>
              </a:rPr>
              <a:t>Responsive Designs für kleine Geräte</a:t>
            </a:r>
            <a:endParaRPr lang="de-DE" sz="40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571680" indent="-571680" defTabSz="914400">
              <a:lnSpc>
                <a:spcPct val="150000"/>
              </a:lnSpc>
              <a:buClr>
                <a:srgbClr val="404040"/>
              </a:buClr>
              <a:buFont typeface="Wingdings" charset="2"/>
              <a:buChar char=""/>
            </a:pPr>
            <a:r>
              <a:rPr lang="de-DE" sz="4000" b="0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Century Gothic"/>
              </a:rPr>
              <a:t>Portierung auf andere Betriebssysteme</a:t>
            </a:r>
            <a:endParaRPr lang="de-DE" sz="40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rafik 9" descr="Ein Bild, das Kreis, Schrift, Screenshot, Grafiken enthält.&#10;&#10;Automatisch generierte Beschreibung"/>
          <p:cNvPicPr/>
          <p:nvPr/>
        </p:nvPicPr>
        <p:blipFill>
          <a:blip r:embed="rId2"/>
          <a:stretch/>
        </p:blipFill>
        <p:spPr>
          <a:xfrm>
            <a:off x="10128600" y="88560"/>
            <a:ext cx="1915560" cy="17978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53" name="Textfeld 94"/>
          <p:cNvSpPr/>
          <p:nvPr/>
        </p:nvSpPr>
        <p:spPr>
          <a:xfrm>
            <a:off x="354600" y="88560"/>
            <a:ext cx="6159600" cy="771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de-DE" sz="3600" b="0" u="none" strike="noStrike">
                <a:solidFill>
                  <a:srgbClr val="FFFFFF"/>
                </a:solidFill>
                <a:uFillTx/>
                <a:latin typeface="Century Gothic"/>
                <a:ea typeface="Microsoft YaHei"/>
              </a:rPr>
              <a:t>Entwurfsphase</a:t>
            </a:r>
            <a:endParaRPr lang="de-DE" sz="36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lang="de-DE" sz="4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54" name="Textfeld 1"/>
          <p:cNvSpPr/>
          <p:nvPr/>
        </p:nvSpPr>
        <p:spPr>
          <a:xfrm>
            <a:off x="462960" y="1002600"/>
            <a:ext cx="3871080" cy="821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de-DE" sz="4800" b="1" u="none" strike="noStrike">
                <a:solidFill>
                  <a:schemeClr val="lt1"/>
                </a:solidFill>
                <a:uFillTx/>
                <a:latin typeface="Century Gothic"/>
              </a:rPr>
              <a:t>Zielplattform</a:t>
            </a:r>
            <a:endParaRPr lang="de-DE" sz="4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55" name="Textfeld 2"/>
          <p:cNvSpPr/>
          <p:nvPr/>
        </p:nvSpPr>
        <p:spPr>
          <a:xfrm>
            <a:off x="731880" y="2532960"/>
            <a:ext cx="9554040" cy="2832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marL="571680" indent="-571680" defTabSz="914400">
              <a:lnSpc>
                <a:spcPct val="150000"/>
              </a:lnSpc>
              <a:buClr>
                <a:srgbClr val="FFFFFF"/>
              </a:buClr>
              <a:buFont typeface="Wingdings" charset="2"/>
              <a:buChar char=""/>
            </a:pPr>
            <a:r>
              <a:rPr lang="de-DE" sz="4000" b="0" u="none" strike="noStrike">
                <a:solidFill>
                  <a:schemeClr val="lt1"/>
                </a:solidFill>
                <a:uFillTx/>
                <a:latin typeface="Century Gothic"/>
              </a:rPr>
              <a:t>Kompatibel mit allen Browsern</a:t>
            </a:r>
            <a:endParaRPr lang="de-DE" sz="40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571680" indent="-571680" defTabSz="914400">
              <a:lnSpc>
                <a:spcPct val="150000"/>
              </a:lnSpc>
              <a:buClr>
                <a:srgbClr val="FFFFFF"/>
              </a:buClr>
              <a:buFont typeface="Wingdings" charset="2"/>
              <a:buChar char=""/>
            </a:pPr>
            <a:r>
              <a:rPr lang="de-DE" sz="4000" b="0" u="none" strike="noStrike">
                <a:solidFill>
                  <a:schemeClr val="lt1"/>
                </a:solidFill>
                <a:uFillTx/>
                <a:latin typeface="Century Gothic"/>
              </a:rPr>
              <a:t>Responsive Designs für kleine Geräte</a:t>
            </a:r>
            <a:endParaRPr lang="de-DE" sz="40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571680" indent="-571680" defTabSz="914400">
              <a:lnSpc>
                <a:spcPct val="150000"/>
              </a:lnSpc>
              <a:buClr>
                <a:srgbClr val="404040"/>
              </a:buClr>
              <a:buFont typeface="Wingdings" charset="2"/>
              <a:buChar char=""/>
            </a:pPr>
            <a:r>
              <a:rPr lang="de-DE" sz="4000" b="0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Century Gothic"/>
              </a:rPr>
              <a:t>Portierung auf andere Betriebssysteme</a:t>
            </a:r>
            <a:endParaRPr lang="de-DE" sz="40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rafik 9" descr="Ein Bild, das Kreis, Schrift, Screenshot, Grafiken enthält.&#10;&#10;Automatisch generierte Beschreibung"/>
          <p:cNvPicPr/>
          <p:nvPr/>
        </p:nvPicPr>
        <p:blipFill>
          <a:blip r:embed="rId2"/>
          <a:stretch/>
        </p:blipFill>
        <p:spPr>
          <a:xfrm>
            <a:off x="10128600" y="88560"/>
            <a:ext cx="1915560" cy="17978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57" name="Textfeld 94"/>
          <p:cNvSpPr/>
          <p:nvPr/>
        </p:nvSpPr>
        <p:spPr>
          <a:xfrm>
            <a:off x="354600" y="88560"/>
            <a:ext cx="6159600" cy="771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de-DE" sz="3600" b="0" u="none" strike="noStrike">
                <a:solidFill>
                  <a:srgbClr val="FFFFFF"/>
                </a:solidFill>
                <a:uFillTx/>
                <a:latin typeface="Century Gothic"/>
                <a:ea typeface="Microsoft YaHei"/>
              </a:rPr>
              <a:t>Entwurfsphase</a:t>
            </a:r>
            <a:endParaRPr lang="de-DE" sz="36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lang="de-DE" sz="4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58" name="Textfeld 1"/>
          <p:cNvSpPr/>
          <p:nvPr/>
        </p:nvSpPr>
        <p:spPr>
          <a:xfrm>
            <a:off x="462960" y="1002600"/>
            <a:ext cx="3871080" cy="821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de-DE" sz="4800" b="1" u="none" strike="noStrike">
                <a:solidFill>
                  <a:schemeClr val="lt1"/>
                </a:solidFill>
                <a:uFillTx/>
                <a:latin typeface="Century Gothic"/>
              </a:rPr>
              <a:t>Zielplattform</a:t>
            </a:r>
            <a:endParaRPr lang="de-DE" sz="4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59" name="Textfeld 2"/>
          <p:cNvSpPr/>
          <p:nvPr/>
        </p:nvSpPr>
        <p:spPr>
          <a:xfrm>
            <a:off x="731880" y="2532960"/>
            <a:ext cx="9554040" cy="2832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marL="571680" indent="-571680" defTabSz="914400">
              <a:lnSpc>
                <a:spcPct val="150000"/>
              </a:lnSpc>
              <a:buClr>
                <a:srgbClr val="FFFFFF"/>
              </a:buClr>
              <a:buFont typeface="Wingdings" charset="2"/>
              <a:buChar char=""/>
            </a:pPr>
            <a:r>
              <a:rPr lang="de-DE" sz="4000" b="0" u="none" strike="noStrike">
                <a:solidFill>
                  <a:schemeClr val="lt1"/>
                </a:solidFill>
                <a:uFillTx/>
                <a:latin typeface="Century Gothic"/>
              </a:rPr>
              <a:t>Kompatibel mit allen Browsern</a:t>
            </a:r>
            <a:endParaRPr lang="de-DE" sz="40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571680" indent="-571680" defTabSz="914400">
              <a:lnSpc>
                <a:spcPct val="150000"/>
              </a:lnSpc>
              <a:buClr>
                <a:srgbClr val="FFFFFF"/>
              </a:buClr>
              <a:buFont typeface="Wingdings" charset="2"/>
              <a:buChar char=""/>
            </a:pPr>
            <a:r>
              <a:rPr lang="de-DE" sz="4000" b="0" u="none" strike="noStrike">
                <a:solidFill>
                  <a:schemeClr val="lt1"/>
                </a:solidFill>
                <a:uFillTx/>
                <a:latin typeface="Century Gothic"/>
              </a:rPr>
              <a:t>Responsive Designs für kleine Geräte</a:t>
            </a:r>
            <a:endParaRPr lang="de-DE" sz="40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571680" indent="-571680" defTabSz="914400">
              <a:lnSpc>
                <a:spcPct val="150000"/>
              </a:lnSpc>
              <a:buClr>
                <a:srgbClr val="FFFFFF"/>
              </a:buClr>
              <a:buFont typeface="Wingdings" charset="2"/>
              <a:buChar char=""/>
            </a:pPr>
            <a:r>
              <a:rPr lang="de-DE" sz="4000" b="0" u="none" strike="noStrike">
                <a:solidFill>
                  <a:schemeClr val="lt1"/>
                </a:solidFill>
                <a:uFillTx/>
                <a:latin typeface="Century Gothic"/>
              </a:rPr>
              <a:t>Portierung auf andere Betriebssysteme</a:t>
            </a:r>
            <a:endParaRPr lang="de-DE" sz="40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rafik 9" descr="Ein Bild, das Kreis, Schrift, Screenshot, Grafiken enthält.&#10;&#10;Automatisch generierte Beschreibung"/>
          <p:cNvPicPr/>
          <p:nvPr/>
        </p:nvPicPr>
        <p:blipFill>
          <a:blip r:embed="rId2"/>
          <a:stretch/>
        </p:blipFill>
        <p:spPr>
          <a:xfrm>
            <a:off x="10128600" y="88560"/>
            <a:ext cx="1915560" cy="17978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61" name="Textfeld 94"/>
          <p:cNvSpPr/>
          <p:nvPr/>
        </p:nvSpPr>
        <p:spPr>
          <a:xfrm>
            <a:off x="354600" y="88560"/>
            <a:ext cx="6159600" cy="771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de-DE" sz="3600" b="0" u="none" strike="noStrike">
                <a:solidFill>
                  <a:srgbClr val="FFFFFF"/>
                </a:solidFill>
                <a:uFillTx/>
                <a:latin typeface="Century Gothic"/>
                <a:ea typeface="Microsoft YaHei"/>
              </a:rPr>
              <a:t>Entwurfsphase</a:t>
            </a:r>
            <a:endParaRPr lang="de-DE" sz="36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lang="de-DE" sz="4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62" name="Textfeld 1"/>
          <p:cNvSpPr/>
          <p:nvPr/>
        </p:nvSpPr>
        <p:spPr>
          <a:xfrm>
            <a:off x="487440" y="1002600"/>
            <a:ext cx="5397480" cy="821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de-DE" sz="4800" b="1" u="none" strike="noStrike">
                <a:solidFill>
                  <a:schemeClr val="lt1"/>
                </a:solidFill>
                <a:uFillTx/>
                <a:latin typeface="Century Gothic"/>
              </a:rPr>
              <a:t>Architekturdesign</a:t>
            </a:r>
            <a:endParaRPr lang="de-DE" sz="4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rafik 9" descr="Ein Bild, das Kreis, Schrift, Screenshot, Grafiken enthält.&#10;&#10;Automatisch generierte Beschreibung"/>
          <p:cNvPicPr/>
          <p:nvPr/>
        </p:nvPicPr>
        <p:blipFill>
          <a:blip r:embed="rId2"/>
          <a:stretch/>
        </p:blipFill>
        <p:spPr>
          <a:xfrm>
            <a:off x="10128600" y="88560"/>
            <a:ext cx="1915560" cy="17978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88" name="Rechteck 2"/>
          <p:cNvSpPr/>
          <p:nvPr/>
        </p:nvSpPr>
        <p:spPr>
          <a:xfrm>
            <a:off x="0" y="0"/>
            <a:ext cx="5745600" cy="6857280"/>
          </a:xfrm>
          <a:prstGeom prst="rect">
            <a:avLst/>
          </a:prstGeom>
          <a:solidFill>
            <a:schemeClr val="dk1">
              <a:lumMod val="75000"/>
              <a:lumOff val="25000"/>
              <a:alpha val="64000"/>
            </a:schemeClr>
          </a:solidFill>
          <a:ln w="1908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de-DE" sz="1800" b="0" u="none" strike="noStrike">
              <a:solidFill>
                <a:schemeClr val="lt1"/>
              </a:solidFill>
              <a:uFillTx/>
              <a:latin typeface="Aptos"/>
            </a:endParaRPr>
          </a:p>
        </p:txBody>
      </p:sp>
      <p:sp>
        <p:nvSpPr>
          <p:cNvPr id="89" name="Textfeld 3"/>
          <p:cNvSpPr/>
          <p:nvPr/>
        </p:nvSpPr>
        <p:spPr>
          <a:xfrm>
            <a:off x="242640" y="573120"/>
            <a:ext cx="2369160" cy="821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de-DE" sz="4800" b="1" u="none" strike="noStrike">
                <a:solidFill>
                  <a:schemeClr val="lt1"/>
                </a:solidFill>
                <a:uFillTx/>
                <a:latin typeface="Century Gothic"/>
              </a:rPr>
              <a:t>INHALT</a:t>
            </a:r>
            <a:endParaRPr lang="de-DE" sz="4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90" name="Textfeld 4"/>
          <p:cNvSpPr/>
          <p:nvPr/>
        </p:nvSpPr>
        <p:spPr>
          <a:xfrm>
            <a:off x="222480" y="1404360"/>
            <a:ext cx="5318640" cy="5114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marL="457200" indent="-457200" defTabSz="914400">
              <a:lnSpc>
                <a:spcPct val="150000"/>
              </a:lnSpc>
              <a:spcBef>
                <a:spcPts val="1001"/>
              </a:spcBef>
              <a:buClr>
                <a:srgbClr val="F6F6F6"/>
              </a:buClr>
              <a:buSzPct val="80000"/>
              <a:buFont typeface="Wingdings" charset="2"/>
              <a:buChar char=""/>
            </a:pPr>
            <a:r>
              <a:rPr lang="en-US" sz="3200" b="1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Century Gothic"/>
              </a:rPr>
              <a:t>Einleitung</a:t>
            </a:r>
            <a:endParaRPr lang="de-DE" sz="32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457200" indent="-457200" defTabSz="914400">
              <a:lnSpc>
                <a:spcPct val="150000"/>
              </a:lnSpc>
              <a:spcBef>
                <a:spcPts val="1001"/>
              </a:spcBef>
              <a:buClr>
                <a:srgbClr val="F6F6F6"/>
              </a:buClr>
              <a:buSzPct val="80000"/>
              <a:buFont typeface="Wingdings" charset="2"/>
              <a:buChar char=""/>
            </a:pPr>
            <a:r>
              <a:rPr lang="en-US" sz="3200" b="1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Century Gothic"/>
              </a:rPr>
              <a:t>Projektplanung</a:t>
            </a:r>
            <a:endParaRPr lang="de-DE" sz="32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457200" indent="-457200" defTabSz="914400">
              <a:lnSpc>
                <a:spcPct val="150000"/>
              </a:lnSpc>
              <a:spcBef>
                <a:spcPts val="1001"/>
              </a:spcBef>
              <a:buClr>
                <a:srgbClr val="F6F6F6"/>
              </a:buClr>
              <a:buSzPct val="80000"/>
              <a:buFont typeface="Wingdings" charset="2"/>
              <a:buChar char=""/>
            </a:pPr>
            <a:r>
              <a:rPr lang="en-US" sz="3200" b="1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Century Gothic"/>
              </a:rPr>
              <a:t>Analysephase</a:t>
            </a:r>
            <a:endParaRPr lang="de-DE" sz="32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457200" indent="-457200" defTabSz="914400">
              <a:lnSpc>
                <a:spcPct val="150000"/>
              </a:lnSpc>
              <a:spcBef>
                <a:spcPts val="1001"/>
              </a:spcBef>
              <a:buClr>
                <a:srgbClr val="F6F6F6"/>
              </a:buClr>
              <a:buSzPct val="80000"/>
              <a:buFont typeface="Wingdings" charset="2"/>
              <a:buChar char=""/>
            </a:pPr>
            <a:r>
              <a:rPr lang="en-US" sz="3200" b="1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Century Gothic"/>
              </a:rPr>
              <a:t>Entwurfsphase</a:t>
            </a:r>
            <a:endParaRPr lang="de-DE" sz="32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457200" indent="-457200" defTabSz="914400">
              <a:lnSpc>
                <a:spcPct val="150000"/>
              </a:lnSpc>
              <a:spcBef>
                <a:spcPts val="1001"/>
              </a:spcBef>
              <a:buClr>
                <a:srgbClr val="F6F6F6"/>
              </a:buClr>
              <a:buSzPct val="80000"/>
              <a:buFont typeface="Wingdings" charset="2"/>
              <a:buChar char=""/>
            </a:pPr>
            <a:r>
              <a:rPr lang="en-US" sz="3200" b="1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Century Gothic"/>
              </a:rPr>
              <a:t>Implementierungsphase</a:t>
            </a:r>
            <a:endParaRPr lang="de-DE" sz="32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457200" indent="-457200" defTabSz="914400">
              <a:lnSpc>
                <a:spcPct val="150000"/>
              </a:lnSpc>
              <a:spcBef>
                <a:spcPts val="1001"/>
              </a:spcBef>
              <a:buClr>
                <a:srgbClr val="F6F6F6"/>
              </a:buClr>
              <a:buSzPct val="80000"/>
              <a:buFont typeface="Wingdings" charset="2"/>
              <a:buChar char=""/>
            </a:pPr>
            <a:r>
              <a:rPr lang="en-US" sz="3200" b="1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Century Gothic"/>
              </a:rPr>
              <a:t>Fazit</a:t>
            </a:r>
            <a:endParaRPr lang="de-DE" sz="32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3" name="Grafik 2" descr="Ein Bild, das Text, Schrift, Grafiken, Grafikdesign enthält.&#10;&#10;KI-generierte Inhalte können fehlerhaft sein.">
            <a:extLst>
              <a:ext uri="{FF2B5EF4-FFF2-40B4-BE49-F238E27FC236}">
                <a16:creationId xmlns:a16="http://schemas.microsoft.com/office/drawing/2014/main" id="{A681A637-C858-4DA4-9302-64DFEA66B8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723" y="1971744"/>
            <a:ext cx="5884797" cy="3222048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rafik 9" descr="Ein Bild, das Kreis, Schrift, Screenshot, Grafiken enthält.&#10;&#10;Automatisch generierte Beschreibung"/>
          <p:cNvPicPr/>
          <p:nvPr/>
        </p:nvPicPr>
        <p:blipFill>
          <a:blip r:embed="rId2"/>
          <a:stretch/>
        </p:blipFill>
        <p:spPr>
          <a:xfrm>
            <a:off x="10128600" y="88560"/>
            <a:ext cx="1915560" cy="17978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65" name="Textfeld 94"/>
          <p:cNvSpPr/>
          <p:nvPr/>
        </p:nvSpPr>
        <p:spPr>
          <a:xfrm>
            <a:off x="354600" y="88560"/>
            <a:ext cx="6159600" cy="771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de-DE" sz="3600" b="0" u="none" strike="noStrike">
                <a:solidFill>
                  <a:srgbClr val="FFFFFF"/>
                </a:solidFill>
                <a:uFillTx/>
                <a:latin typeface="Century Gothic"/>
                <a:ea typeface="Microsoft YaHei"/>
              </a:rPr>
              <a:t>Entwurfsphase</a:t>
            </a:r>
            <a:endParaRPr lang="de-DE" sz="36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lang="de-DE" sz="4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66" name="Textfeld 1"/>
          <p:cNvSpPr/>
          <p:nvPr/>
        </p:nvSpPr>
        <p:spPr>
          <a:xfrm>
            <a:off x="487440" y="1002600"/>
            <a:ext cx="5397480" cy="821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de-DE" sz="4800" b="1" u="none" strike="noStrike">
                <a:solidFill>
                  <a:schemeClr val="lt1"/>
                </a:solidFill>
                <a:uFillTx/>
                <a:latin typeface="Century Gothic"/>
              </a:rPr>
              <a:t>Architekturdesign</a:t>
            </a:r>
            <a:endParaRPr lang="de-DE" sz="4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67" name="Textfeld 2"/>
          <p:cNvSpPr/>
          <p:nvPr/>
        </p:nvSpPr>
        <p:spPr>
          <a:xfrm>
            <a:off x="644040" y="2532960"/>
            <a:ext cx="9242640" cy="1918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marL="571680" indent="-571680" defTabSz="914400">
              <a:lnSpc>
                <a:spcPct val="150000"/>
              </a:lnSpc>
              <a:buClr>
                <a:srgbClr val="FFFFFF"/>
              </a:buClr>
              <a:buFont typeface="Wingdings" charset="2"/>
              <a:buChar char=""/>
            </a:pPr>
            <a:r>
              <a:rPr lang="de-DE" sz="4000" b="0" u="none" strike="noStrike">
                <a:solidFill>
                  <a:schemeClr val="lt1"/>
                </a:solidFill>
                <a:uFillTx/>
                <a:latin typeface="Century Gothic"/>
              </a:rPr>
              <a:t>ASP.NET Core Model-View-Controller</a:t>
            </a:r>
            <a:endParaRPr lang="de-DE" sz="40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571680" indent="-571680" defTabSz="914400">
              <a:lnSpc>
                <a:spcPct val="150000"/>
              </a:lnSpc>
              <a:buClr>
                <a:srgbClr val="404040"/>
              </a:buClr>
              <a:buFont typeface="Wingdings" charset="2"/>
              <a:buChar char=""/>
            </a:pPr>
            <a:r>
              <a:rPr lang="de-DE" sz="4000" b="0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Century Gothic"/>
              </a:rPr>
              <a:t>Entity Framework  </a:t>
            </a:r>
            <a:r>
              <a:rPr lang="de-DE" sz="4000" b="0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Wingdings"/>
              </a:rPr>
              <a:t></a:t>
            </a:r>
            <a:r>
              <a:rPr lang="de-DE" sz="4000" b="0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Century Gothic"/>
              </a:rPr>
              <a:t> MSSQL-Server </a:t>
            </a:r>
            <a:endParaRPr lang="de-DE" sz="40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rafik 9" descr="Ein Bild, das Kreis, Schrift, Screenshot, Grafiken enthält.&#10;&#10;Automatisch generierte Beschreibung"/>
          <p:cNvPicPr/>
          <p:nvPr/>
        </p:nvPicPr>
        <p:blipFill>
          <a:blip r:embed="rId2"/>
          <a:stretch/>
        </p:blipFill>
        <p:spPr>
          <a:xfrm>
            <a:off x="10128600" y="88560"/>
            <a:ext cx="1915560" cy="17978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69" name="Textfeld 94"/>
          <p:cNvSpPr/>
          <p:nvPr/>
        </p:nvSpPr>
        <p:spPr>
          <a:xfrm>
            <a:off x="354600" y="88560"/>
            <a:ext cx="6159600" cy="771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de-DE" sz="3600" b="0" u="none" strike="noStrike">
                <a:solidFill>
                  <a:srgbClr val="FFFFFF"/>
                </a:solidFill>
                <a:uFillTx/>
                <a:latin typeface="Century Gothic"/>
                <a:ea typeface="Microsoft YaHei"/>
              </a:rPr>
              <a:t>Entwurfsphase</a:t>
            </a:r>
            <a:endParaRPr lang="de-DE" sz="36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lang="de-DE" sz="4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70" name="Textfeld 1"/>
          <p:cNvSpPr/>
          <p:nvPr/>
        </p:nvSpPr>
        <p:spPr>
          <a:xfrm>
            <a:off x="487440" y="1002600"/>
            <a:ext cx="5397480" cy="821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de-DE" sz="4800" b="1" u="none" strike="noStrike">
                <a:solidFill>
                  <a:schemeClr val="lt1"/>
                </a:solidFill>
                <a:uFillTx/>
                <a:latin typeface="Century Gothic"/>
              </a:rPr>
              <a:t>Architekturdesign</a:t>
            </a:r>
            <a:endParaRPr lang="de-DE" sz="4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71" name="Textfeld 2"/>
          <p:cNvSpPr/>
          <p:nvPr/>
        </p:nvSpPr>
        <p:spPr>
          <a:xfrm>
            <a:off x="644040" y="2532960"/>
            <a:ext cx="9242640" cy="1918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marL="571680" indent="-571680" defTabSz="914400">
              <a:lnSpc>
                <a:spcPct val="150000"/>
              </a:lnSpc>
              <a:buClr>
                <a:srgbClr val="FFFFFF"/>
              </a:buClr>
              <a:buFont typeface="Wingdings" charset="2"/>
              <a:buChar char=""/>
            </a:pPr>
            <a:r>
              <a:rPr lang="de-DE" sz="4000" b="0" u="none" strike="noStrike">
                <a:solidFill>
                  <a:schemeClr val="lt1"/>
                </a:solidFill>
                <a:uFillTx/>
                <a:latin typeface="Century Gothic"/>
              </a:rPr>
              <a:t>ASP.NET Core Model-View-Controller</a:t>
            </a:r>
            <a:endParaRPr lang="de-DE" sz="40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571680" indent="-571680" defTabSz="914400">
              <a:lnSpc>
                <a:spcPct val="150000"/>
              </a:lnSpc>
              <a:buClr>
                <a:srgbClr val="FFFFFF"/>
              </a:buClr>
              <a:buFont typeface="Wingdings" charset="2"/>
              <a:buChar char=""/>
            </a:pPr>
            <a:r>
              <a:rPr lang="de-DE" sz="4000" b="0" u="none" strike="noStrike">
                <a:solidFill>
                  <a:schemeClr val="lt1"/>
                </a:solidFill>
                <a:uFillTx/>
                <a:latin typeface="Century Gothic"/>
              </a:rPr>
              <a:t>Entity Framework  </a:t>
            </a:r>
            <a:r>
              <a:rPr lang="de-DE" sz="4000" b="0" u="none" strike="noStrike">
                <a:solidFill>
                  <a:schemeClr val="lt1"/>
                </a:solidFill>
                <a:uFillTx/>
                <a:latin typeface="Wingdings"/>
              </a:rPr>
              <a:t></a:t>
            </a:r>
            <a:r>
              <a:rPr lang="de-DE" sz="4000" b="0" u="none" strike="noStrike">
                <a:solidFill>
                  <a:schemeClr val="lt1"/>
                </a:solidFill>
                <a:uFillTx/>
                <a:latin typeface="Century Gothic"/>
              </a:rPr>
              <a:t> MSSQL-Server </a:t>
            </a:r>
            <a:endParaRPr lang="de-DE" sz="40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rafik 9" descr="Ein Bild, das Kreis, Schrift, Screenshot, Grafiken enthält.&#10;&#10;Automatisch generierte Beschreibung"/>
          <p:cNvPicPr/>
          <p:nvPr/>
        </p:nvPicPr>
        <p:blipFill>
          <a:blip r:embed="rId2"/>
          <a:stretch/>
        </p:blipFill>
        <p:spPr>
          <a:xfrm>
            <a:off x="10128600" y="88560"/>
            <a:ext cx="1915560" cy="17978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73" name="Textfeld 94"/>
          <p:cNvSpPr/>
          <p:nvPr/>
        </p:nvSpPr>
        <p:spPr>
          <a:xfrm>
            <a:off x="354600" y="88560"/>
            <a:ext cx="6159600" cy="771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de-DE" sz="3600" b="0" u="none" strike="noStrike">
                <a:solidFill>
                  <a:srgbClr val="FFFFFF"/>
                </a:solidFill>
                <a:uFillTx/>
                <a:latin typeface="Century Gothic"/>
                <a:ea typeface="Microsoft YaHei"/>
              </a:rPr>
              <a:t>Entwurfsphase</a:t>
            </a:r>
            <a:endParaRPr lang="de-DE" sz="36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lang="de-DE" sz="4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74" name="Textfeld 1"/>
          <p:cNvSpPr/>
          <p:nvPr/>
        </p:nvSpPr>
        <p:spPr>
          <a:xfrm>
            <a:off x="571680" y="1002600"/>
            <a:ext cx="3839400" cy="821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de-DE" sz="4800" b="1" u="none" strike="noStrike">
                <a:solidFill>
                  <a:schemeClr val="lt1"/>
                </a:solidFill>
                <a:uFillTx/>
                <a:latin typeface="Century Gothic"/>
              </a:rPr>
              <a:t>Datenmodell</a:t>
            </a:r>
            <a:endParaRPr lang="de-DE" sz="4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rafik 9" descr="Ein Bild, das Kreis, Schrift, Screenshot, Grafiken enthält.&#10;&#10;Automatisch generierte Beschreibung"/>
          <p:cNvPicPr/>
          <p:nvPr/>
        </p:nvPicPr>
        <p:blipFill>
          <a:blip r:embed="rId2"/>
          <a:stretch/>
        </p:blipFill>
        <p:spPr>
          <a:xfrm>
            <a:off x="10128600" y="88560"/>
            <a:ext cx="1915560" cy="17978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76" name="Textfeld 94"/>
          <p:cNvSpPr/>
          <p:nvPr/>
        </p:nvSpPr>
        <p:spPr>
          <a:xfrm>
            <a:off x="354600" y="88560"/>
            <a:ext cx="6159600" cy="771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de-DE" sz="3600" b="0" u="none" strike="noStrike">
                <a:solidFill>
                  <a:srgbClr val="FFFFFF"/>
                </a:solidFill>
                <a:uFillTx/>
                <a:latin typeface="Century Gothic"/>
                <a:ea typeface="Microsoft YaHei"/>
              </a:rPr>
              <a:t>Entwurfsphase</a:t>
            </a:r>
            <a:endParaRPr lang="de-DE" sz="36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lang="de-DE" sz="4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77" name="Textfeld 1"/>
          <p:cNvSpPr/>
          <p:nvPr/>
        </p:nvSpPr>
        <p:spPr>
          <a:xfrm>
            <a:off x="571680" y="1002600"/>
            <a:ext cx="3839400" cy="821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de-DE" sz="4800" b="1" u="none" strike="noStrike">
                <a:solidFill>
                  <a:schemeClr val="lt1"/>
                </a:solidFill>
                <a:uFillTx/>
                <a:latin typeface="Century Gothic"/>
              </a:rPr>
              <a:t>Datenmodell</a:t>
            </a:r>
            <a:endParaRPr lang="de-DE" sz="4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178" name="Grafik 6" descr="Ein Bild, das Screenshot, Software, Multimedia-Software, Text enthält.&#10;&#10;Automatisch generierte Beschreibung"/>
          <p:cNvPicPr/>
          <p:nvPr/>
        </p:nvPicPr>
        <p:blipFill>
          <a:blip r:embed="rId3"/>
          <a:stretch/>
        </p:blipFill>
        <p:spPr>
          <a:xfrm>
            <a:off x="159480" y="3340344"/>
            <a:ext cx="11872440" cy="24717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79" name="Textfeld 7"/>
          <p:cNvSpPr/>
          <p:nvPr/>
        </p:nvSpPr>
        <p:spPr>
          <a:xfrm>
            <a:off x="654480" y="2433600"/>
            <a:ext cx="2646720" cy="639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de-DE" sz="3600" b="0" u="none" strike="noStrike" dirty="0">
                <a:solidFill>
                  <a:schemeClr val="lt1"/>
                </a:solidFill>
                <a:uFillTx/>
                <a:latin typeface="Century Gothic"/>
              </a:rPr>
              <a:t>Login Daten</a:t>
            </a:r>
            <a:endParaRPr lang="de-DE" sz="3600" b="0" u="none" strike="noStrike" dirty="0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rafik 9" descr="Ein Bild, das Kreis, Schrift, Screenshot, Grafiken enthält.&#10;&#10;Automatisch generierte Beschreibung"/>
          <p:cNvPicPr/>
          <p:nvPr/>
        </p:nvPicPr>
        <p:blipFill>
          <a:blip r:embed="rId2"/>
          <a:stretch/>
        </p:blipFill>
        <p:spPr>
          <a:xfrm>
            <a:off x="10128600" y="88560"/>
            <a:ext cx="1915560" cy="17978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81" name="Textfeld 94"/>
          <p:cNvSpPr/>
          <p:nvPr/>
        </p:nvSpPr>
        <p:spPr>
          <a:xfrm>
            <a:off x="354600" y="88560"/>
            <a:ext cx="6159600" cy="771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de-DE" sz="3600" b="0" u="none" strike="noStrike">
                <a:solidFill>
                  <a:srgbClr val="FFFFFF"/>
                </a:solidFill>
                <a:uFillTx/>
                <a:latin typeface="Century Gothic"/>
                <a:ea typeface="Microsoft YaHei"/>
              </a:rPr>
              <a:t>Entwurfsphase</a:t>
            </a:r>
            <a:endParaRPr lang="de-DE" sz="36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lang="de-DE" sz="4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82" name="Textfeld 1"/>
          <p:cNvSpPr/>
          <p:nvPr/>
        </p:nvSpPr>
        <p:spPr>
          <a:xfrm>
            <a:off x="571680" y="1002600"/>
            <a:ext cx="3839400" cy="821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de-DE" sz="4800" b="1" u="none" strike="noStrike">
                <a:solidFill>
                  <a:schemeClr val="lt1"/>
                </a:solidFill>
                <a:uFillTx/>
                <a:latin typeface="Century Gothic"/>
              </a:rPr>
              <a:t>Datenmodell</a:t>
            </a:r>
            <a:endParaRPr lang="de-DE" sz="4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83" name="Textfeld 7"/>
          <p:cNvSpPr/>
          <p:nvPr/>
        </p:nvSpPr>
        <p:spPr>
          <a:xfrm>
            <a:off x="743040" y="2433600"/>
            <a:ext cx="3383640" cy="639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de-DE" sz="3600" b="0" u="none" strike="noStrike">
                <a:solidFill>
                  <a:schemeClr val="lt1"/>
                </a:solidFill>
                <a:uFillTx/>
                <a:latin typeface="Century Gothic"/>
              </a:rPr>
              <a:t>Anfragen Daten</a:t>
            </a:r>
            <a:endParaRPr lang="de-DE" sz="36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184" name="Grafik 3"/>
          <p:cNvPicPr/>
          <p:nvPr/>
        </p:nvPicPr>
        <p:blipFill>
          <a:blip r:embed="rId3"/>
          <a:stretch/>
        </p:blipFill>
        <p:spPr>
          <a:xfrm>
            <a:off x="12192" y="3429000"/>
            <a:ext cx="12155400" cy="101880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2" dur="5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3" dur="5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rafik 9" descr="Ein Bild, das Kreis, Schrift, Screenshot, Grafiken enthält.&#10;&#10;Automatisch generierte Beschreibung"/>
          <p:cNvPicPr/>
          <p:nvPr/>
        </p:nvPicPr>
        <p:blipFill>
          <a:blip r:embed="rId2"/>
          <a:stretch/>
        </p:blipFill>
        <p:spPr>
          <a:xfrm>
            <a:off x="10128600" y="88560"/>
            <a:ext cx="1915560" cy="17978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86" name="Textfeld 94"/>
          <p:cNvSpPr/>
          <p:nvPr/>
        </p:nvSpPr>
        <p:spPr>
          <a:xfrm>
            <a:off x="354600" y="88560"/>
            <a:ext cx="6159600" cy="771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de-DE" sz="3600" b="0" u="none" strike="noStrike">
                <a:solidFill>
                  <a:srgbClr val="FFFFFF"/>
                </a:solidFill>
                <a:uFillTx/>
                <a:latin typeface="Century Gothic"/>
                <a:ea typeface="Microsoft YaHei"/>
              </a:rPr>
              <a:t>Entwurfsphase</a:t>
            </a:r>
            <a:endParaRPr lang="de-DE" sz="36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lang="de-DE" sz="4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87" name="Textfeld 1"/>
          <p:cNvSpPr/>
          <p:nvPr/>
        </p:nvSpPr>
        <p:spPr>
          <a:xfrm>
            <a:off x="505080" y="1002600"/>
            <a:ext cx="4551120" cy="821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de-DE" sz="4800" b="1" u="none" strike="noStrike">
                <a:solidFill>
                  <a:schemeClr val="lt1"/>
                </a:solidFill>
                <a:uFillTx/>
                <a:latin typeface="Century Gothic"/>
              </a:rPr>
              <a:t>Geschäftslogik</a:t>
            </a:r>
            <a:endParaRPr lang="de-DE" sz="4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rafik 9" descr="Ein Bild, das Kreis, Schrift, Screenshot, Grafiken enthält.&#10;&#10;Automatisch generierte Beschreibung"/>
          <p:cNvPicPr/>
          <p:nvPr/>
        </p:nvPicPr>
        <p:blipFill>
          <a:blip r:embed="rId2"/>
          <a:stretch/>
        </p:blipFill>
        <p:spPr>
          <a:xfrm>
            <a:off x="10128600" y="88560"/>
            <a:ext cx="1915560" cy="17978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90" name="Textfeld 94"/>
          <p:cNvSpPr/>
          <p:nvPr/>
        </p:nvSpPr>
        <p:spPr>
          <a:xfrm>
            <a:off x="354600" y="88560"/>
            <a:ext cx="6159600" cy="771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de-DE" sz="3600" b="0" u="none" strike="noStrike">
                <a:solidFill>
                  <a:srgbClr val="FFFFFF"/>
                </a:solidFill>
                <a:uFillTx/>
                <a:latin typeface="Century Gothic"/>
                <a:ea typeface="Microsoft YaHei"/>
              </a:rPr>
              <a:t>Entwurfsphase</a:t>
            </a:r>
            <a:endParaRPr lang="de-DE" sz="36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lang="de-DE" sz="4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91" name="Textfeld 1"/>
          <p:cNvSpPr/>
          <p:nvPr/>
        </p:nvSpPr>
        <p:spPr>
          <a:xfrm>
            <a:off x="505080" y="1002600"/>
            <a:ext cx="4551120" cy="821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de-DE" sz="4800" b="1" u="none" strike="noStrike">
                <a:solidFill>
                  <a:schemeClr val="lt1"/>
                </a:solidFill>
                <a:uFillTx/>
                <a:latin typeface="Century Gothic"/>
              </a:rPr>
              <a:t>Geschäftslogik</a:t>
            </a:r>
            <a:endParaRPr lang="de-DE" sz="4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92" name="Textfeld 2"/>
          <p:cNvSpPr/>
          <p:nvPr/>
        </p:nvSpPr>
        <p:spPr>
          <a:xfrm>
            <a:off x="952920" y="2532960"/>
            <a:ext cx="9280440" cy="1918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marL="571680" indent="-571680" defTabSz="914400">
              <a:lnSpc>
                <a:spcPct val="150000"/>
              </a:lnSpc>
              <a:buClr>
                <a:srgbClr val="FFFFFF"/>
              </a:buClr>
              <a:buFont typeface="Wingdings" charset="2"/>
              <a:buChar char=""/>
            </a:pPr>
            <a:r>
              <a:rPr lang="de-DE" sz="4000" b="0" u="none" strike="noStrike">
                <a:solidFill>
                  <a:schemeClr val="lt1"/>
                </a:solidFill>
                <a:uFillTx/>
                <a:latin typeface="Century Gothic"/>
              </a:rPr>
              <a:t>Kunden : Anfragen über Formular</a:t>
            </a:r>
            <a:endParaRPr lang="de-DE" sz="40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571680" indent="-571680" defTabSz="914400">
              <a:lnSpc>
                <a:spcPct val="150000"/>
              </a:lnSpc>
              <a:buClr>
                <a:srgbClr val="404040"/>
              </a:buClr>
              <a:buFont typeface="Wingdings" charset="2"/>
              <a:buChar char=""/>
            </a:pPr>
            <a:r>
              <a:rPr lang="de-DE" sz="4000" b="0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Century Gothic"/>
              </a:rPr>
              <a:t>TicketManagement: Admin/Mitarbeiter</a:t>
            </a:r>
            <a:endParaRPr lang="de-DE" sz="40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rafik 9" descr="Ein Bild, das Kreis, Schrift, Screenshot, Grafiken enthält.&#10;&#10;Automatisch generierte Beschreibung"/>
          <p:cNvPicPr/>
          <p:nvPr/>
        </p:nvPicPr>
        <p:blipFill>
          <a:blip r:embed="rId2"/>
          <a:stretch/>
        </p:blipFill>
        <p:spPr>
          <a:xfrm>
            <a:off x="10128600" y="88560"/>
            <a:ext cx="1915560" cy="17978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94" name="Textfeld 94"/>
          <p:cNvSpPr/>
          <p:nvPr/>
        </p:nvSpPr>
        <p:spPr>
          <a:xfrm>
            <a:off x="354600" y="88560"/>
            <a:ext cx="6159600" cy="771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de-DE" sz="3600" b="0" u="none" strike="noStrike">
                <a:solidFill>
                  <a:srgbClr val="FFFFFF"/>
                </a:solidFill>
                <a:uFillTx/>
                <a:latin typeface="Century Gothic"/>
                <a:ea typeface="Microsoft YaHei"/>
              </a:rPr>
              <a:t>Entwurfsphase</a:t>
            </a:r>
            <a:endParaRPr lang="de-DE" sz="36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lang="de-DE" sz="4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95" name="Textfeld 1"/>
          <p:cNvSpPr/>
          <p:nvPr/>
        </p:nvSpPr>
        <p:spPr>
          <a:xfrm>
            <a:off x="505080" y="1002600"/>
            <a:ext cx="4551120" cy="821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de-DE" sz="4800" b="1" u="none" strike="noStrike">
                <a:solidFill>
                  <a:schemeClr val="lt1"/>
                </a:solidFill>
                <a:uFillTx/>
                <a:latin typeface="Century Gothic"/>
              </a:rPr>
              <a:t>Geschäftslogik</a:t>
            </a:r>
            <a:endParaRPr lang="de-DE" sz="4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96" name="Textfeld 2"/>
          <p:cNvSpPr/>
          <p:nvPr/>
        </p:nvSpPr>
        <p:spPr>
          <a:xfrm>
            <a:off x="952920" y="2532960"/>
            <a:ext cx="9280440" cy="1918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marL="571680" indent="-571680" defTabSz="914400">
              <a:lnSpc>
                <a:spcPct val="150000"/>
              </a:lnSpc>
              <a:buClr>
                <a:srgbClr val="FFFFFF"/>
              </a:buClr>
              <a:buFont typeface="Wingdings" charset="2"/>
              <a:buChar char=""/>
            </a:pPr>
            <a:r>
              <a:rPr lang="de-DE" sz="4000" b="0" u="none" strike="noStrike">
                <a:solidFill>
                  <a:schemeClr val="lt1"/>
                </a:solidFill>
                <a:uFillTx/>
                <a:latin typeface="Century Gothic"/>
              </a:rPr>
              <a:t>Kunden : Anfragen über Formular</a:t>
            </a:r>
            <a:endParaRPr lang="de-DE" sz="40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571680" indent="-571680" defTabSz="914400">
              <a:lnSpc>
                <a:spcPct val="150000"/>
              </a:lnSpc>
              <a:buClr>
                <a:srgbClr val="FFFFFF"/>
              </a:buClr>
              <a:buFont typeface="Wingdings" charset="2"/>
              <a:buChar char=""/>
            </a:pPr>
            <a:r>
              <a:rPr lang="de-DE" sz="4000" b="0" u="none" strike="noStrike">
                <a:solidFill>
                  <a:schemeClr val="lt1"/>
                </a:solidFill>
                <a:uFillTx/>
                <a:latin typeface="Century Gothic"/>
              </a:rPr>
              <a:t>TicketManagement: Admin/Mitarbeiter</a:t>
            </a:r>
            <a:endParaRPr lang="de-DE" sz="40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rafik 9" descr="Ein Bild, das Kreis, Schrift, Screenshot, Grafiken enthält.&#10;&#10;Automatisch generierte Beschreibung"/>
          <p:cNvPicPr/>
          <p:nvPr/>
        </p:nvPicPr>
        <p:blipFill>
          <a:blip r:embed="rId2"/>
          <a:stretch/>
        </p:blipFill>
        <p:spPr>
          <a:xfrm>
            <a:off x="10128600" y="88560"/>
            <a:ext cx="1915560" cy="17978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98" name="Textfeld 94"/>
          <p:cNvSpPr/>
          <p:nvPr/>
        </p:nvSpPr>
        <p:spPr>
          <a:xfrm>
            <a:off x="354600" y="88560"/>
            <a:ext cx="6159600" cy="771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de-DE" sz="3600" b="0" u="none" strike="noStrike">
                <a:solidFill>
                  <a:srgbClr val="FFFFFF"/>
                </a:solidFill>
                <a:uFillTx/>
                <a:latin typeface="Century Gothic"/>
                <a:ea typeface="Microsoft YaHei"/>
              </a:rPr>
              <a:t>Entwurfsphase</a:t>
            </a:r>
            <a:endParaRPr lang="de-DE" sz="36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lang="de-DE" sz="4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99" name="Textfeld 1"/>
          <p:cNvSpPr/>
          <p:nvPr/>
        </p:nvSpPr>
        <p:spPr>
          <a:xfrm>
            <a:off x="458280" y="1002600"/>
            <a:ext cx="6784920" cy="1553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de-DE" sz="4800" b="1" u="none" strike="noStrike">
                <a:solidFill>
                  <a:schemeClr val="lt1"/>
                </a:solidFill>
                <a:uFillTx/>
                <a:latin typeface="Century Gothic"/>
              </a:rPr>
              <a:t>Maßnahmen </a:t>
            </a:r>
            <a:endParaRPr lang="de-DE" sz="48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lang="de-DE" sz="4800" b="1" u="none" strike="noStrike">
                <a:solidFill>
                  <a:schemeClr val="lt1"/>
                </a:solidFill>
                <a:uFillTx/>
                <a:latin typeface="Century Gothic"/>
              </a:rPr>
              <a:t>zur Qualitätssicherung</a:t>
            </a:r>
            <a:endParaRPr lang="de-DE" sz="4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rafik 9" descr="Ein Bild, das Kreis, Schrift, Screenshot, Grafiken enthält.&#10;&#10;Automatisch generierte Beschreibung"/>
          <p:cNvPicPr/>
          <p:nvPr/>
        </p:nvPicPr>
        <p:blipFill>
          <a:blip r:embed="rId2"/>
          <a:stretch/>
        </p:blipFill>
        <p:spPr>
          <a:xfrm>
            <a:off x="10128600" y="88560"/>
            <a:ext cx="1915560" cy="17978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02" name="Textfeld 94"/>
          <p:cNvSpPr/>
          <p:nvPr/>
        </p:nvSpPr>
        <p:spPr>
          <a:xfrm>
            <a:off x="354600" y="88560"/>
            <a:ext cx="6159600" cy="771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de-DE" sz="3600" b="0" u="none" strike="noStrike">
                <a:solidFill>
                  <a:srgbClr val="FFFFFF"/>
                </a:solidFill>
                <a:uFillTx/>
                <a:latin typeface="Century Gothic"/>
                <a:ea typeface="Microsoft YaHei"/>
              </a:rPr>
              <a:t>Entwurfsphase</a:t>
            </a:r>
            <a:endParaRPr lang="de-DE" sz="36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lang="de-DE" sz="4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03" name="Textfeld 1"/>
          <p:cNvSpPr/>
          <p:nvPr/>
        </p:nvSpPr>
        <p:spPr>
          <a:xfrm>
            <a:off x="458280" y="1002600"/>
            <a:ext cx="6784920" cy="1553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de-DE" sz="4800" b="1" u="none" strike="noStrike">
                <a:solidFill>
                  <a:schemeClr val="lt1"/>
                </a:solidFill>
                <a:uFillTx/>
                <a:latin typeface="Century Gothic"/>
              </a:rPr>
              <a:t>Maßnahmen </a:t>
            </a:r>
            <a:endParaRPr lang="de-DE" sz="48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lang="de-DE" sz="4800" b="1" u="none" strike="noStrike">
                <a:solidFill>
                  <a:schemeClr val="lt1"/>
                </a:solidFill>
                <a:uFillTx/>
                <a:latin typeface="Century Gothic"/>
              </a:rPr>
              <a:t>zur Qualitätssicherung</a:t>
            </a:r>
            <a:endParaRPr lang="de-DE" sz="4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04" name="Textfeld 2"/>
          <p:cNvSpPr/>
          <p:nvPr/>
        </p:nvSpPr>
        <p:spPr>
          <a:xfrm>
            <a:off x="1194480" y="2886480"/>
            <a:ext cx="4128480" cy="1918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marL="571680" indent="-571680" defTabSz="914400">
              <a:lnSpc>
                <a:spcPct val="150000"/>
              </a:lnSpc>
              <a:buClr>
                <a:srgbClr val="FFFFFF"/>
              </a:buClr>
              <a:buFont typeface="Wingdings" charset="2"/>
              <a:buChar char=""/>
            </a:pPr>
            <a:r>
              <a:rPr lang="de-DE" sz="4000" b="0" u="none" strike="noStrike">
                <a:solidFill>
                  <a:schemeClr val="lt1"/>
                </a:solidFill>
                <a:uFillTx/>
                <a:latin typeface="Century Gothic"/>
              </a:rPr>
              <a:t>Manuelle Tests</a:t>
            </a:r>
            <a:endParaRPr lang="de-DE" sz="40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571680" indent="-571680" defTabSz="914400">
              <a:lnSpc>
                <a:spcPct val="150000"/>
              </a:lnSpc>
              <a:buClr>
                <a:srgbClr val="404040"/>
              </a:buClr>
              <a:buFont typeface="Wingdings" charset="2"/>
              <a:buChar char=""/>
            </a:pPr>
            <a:r>
              <a:rPr lang="de-DE" sz="4000" b="0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Century Gothic"/>
              </a:rPr>
              <a:t>Code-Review</a:t>
            </a:r>
            <a:endParaRPr lang="de-DE" sz="40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rafik 9" descr="Ein Bild, das Kreis, Schrift, Screenshot, Grafiken enthält.&#10;&#10;Automatisch generierte Beschreibung"/>
          <p:cNvPicPr/>
          <p:nvPr/>
        </p:nvPicPr>
        <p:blipFill>
          <a:blip r:embed="rId2"/>
          <a:stretch/>
        </p:blipFill>
        <p:spPr>
          <a:xfrm>
            <a:off x="10128600" y="88560"/>
            <a:ext cx="1915560" cy="17978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92" name="Rechteck 2"/>
          <p:cNvSpPr/>
          <p:nvPr/>
        </p:nvSpPr>
        <p:spPr>
          <a:xfrm>
            <a:off x="0" y="0"/>
            <a:ext cx="5745600" cy="6857280"/>
          </a:xfrm>
          <a:prstGeom prst="rect">
            <a:avLst/>
          </a:prstGeom>
          <a:solidFill>
            <a:schemeClr val="dk1">
              <a:lumMod val="75000"/>
              <a:lumOff val="25000"/>
              <a:alpha val="64000"/>
            </a:schemeClr>
          </a:solidFill>
          <a:ln w="1908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de-DE" sz="1800" b="0" u="none" strike="noStrike">
              <a:solidFill>
                <a:schemeClr val="lt1"/>
              </a:solidFill>
              <a:uFillTx/>
              <a:latin typeface="Aptos"/>
            </a:endParaRPr>
          </a:p>
        </p:txBody>
      </p:sp>
      <p:sp>
        <p:nvSpPr>
          <p:cNvPr id="93" name="Textfeld 3"/>
          <p:cNvSpPr/>
          <p:nvPr/>
        </p:nvSpPr>
        <p:spPr>
          <a:xfrm>
            <a:off x="242640" y="573120"/>
            <a:ext cx="2369160" cy="821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de-DE" sz="4800" b="1" u="none" strike="noStrike">
                <a:solidFill>
                  <a:schemeClr val="lt1"/>
                </a:solidFill>
                <a:uFillTx/>
                <a:latin typeface="Century Gothic"/>
              </a:rPr>
              <a:t>INHALT</a:t>
            </a:r>
            <a:endParaRPr lang="de-DE" sz="4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94" name="Textfeld 4"/>
          <p:cNvSpPr/>
          <p:nvPr/>
        </p:nvSpPr>
        <p:spPr>
          <a:xfrm>
            <a:off x="222480" y="1404360"/>
            <a:ext cx="5318640" cy="5114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marL="457200" indent="-457200" defTabSz="914400">
              <a:lnSpc>
                <a:spcPct val="150000"/>
              </a:lnSpc>
              <a:spcBef>
                <a:spcPts val="1001"/>
              </a:spcBef>
              <a:buClr>
                <a:srgbClr val="F6F6F6"/>
              </a:buClr>
              <a:buSzPct val="80000"/>
              <a:buFont typeface="Wingdings" charset="2"/>
              <a:buChar char=""/>
            </a:pPr>
            <a:r>
              <a:rPr lang="en-US" sz="3200" b="1" u="none" strike="noStrike">
                <a:solidFill>
                  <a:schemeClr val="lt1"/>
                </a:solidFill>
                <a:uFillTx/>
                <a:latin typeface="Century Gothic"/>
              </a:rPr>
              <a:t>Einleitung</a:t>
            </a:r>
            <a:endParaRPr lang="de-DE" sz="32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457200" indent="-457200" defTabSz="914400">
              <a:lnSpc>
                <a:spcPct val="150000"/>
              </a:lnSpc>
              <a:spcBef>
                <a:spcPts val="1001"/>
              </a:spcBef>
              <a:buClr>
                <a:srgbClr val="F6F6F6"/>
              </a:buClr>
              <a:buSzPct val="80000"/>
              <a:buFont typeface="Wingdings" charset="2"/>
              <a:buChar char=""/>
            </a:pPr>
            <a:r>
              <a:rPr lang="en-US" sz="3200" b="1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Century Gothic"/>
              </a:rPr>
              <a:t>Projektplanung</a:t>
            </a:r>
            <a:endParaRPr lang="de-DE" sz="32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457200" indent="-457200" defTabSz="914400">
              <a:lnSpc>
                <a:spcPct val="150000"/>
              </a:lnSpc>
              <a:spcBef>
                <a:spcPts val="1001"/>
              </a:spcBef>
              <a:buClr>
                <a:srgbClr val="F6F6F6"/>
              </a:buClr>
              <a:buSzPct val="80000"/>
              <a:buFont typeface="Wingdings" charset="2"/>
              <a:buChar char=""/>
            </a:pPr>
            <a:r>
              <a:rPr lang="en-US" sz="3200" b="1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Century Gothic"/>
              </a:rPr>
              <a:t>Analysephase</a:t>
            </a:r>
            <a:endParaRPr lang="de-DE" sz="32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457200" indent="-457200" defTabSz="914400">
              <a:lnSpc>
                <a:spcPct val="150000"/>
              </a:lnSpc>
              <a:spcBef>
                <a:spcPts val="1001"/>
              </a:spcBef>
              <a:buClr>
                <a:srgbClr val="F6F6F6"/>
              </a:buClr>
              <a:buSzPct val="80000"/>
              <a:buFont typeface="Wingdings" charset="2"/>
              <a:buChar char=""/>
            </a:pPr>
            <a:r>
              <a:rPr lang="en-US" sz="3200" b="1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Century Gothic"/>
              </a:rPr>
              <a:t>Entwurfsphase</a:t>
            </a:r>
            <a:endParaRPr lang="de-DE" sz="32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457200" indent="-457200" defTabSz="914400">
              <a:lnSpc>
                <a:spcPct val="150000"/>
              </a:lnSpc>
              <a:spcBef>
                <a:spcPts val="1001"/>
              </a:spcBef>
              <a:buClr>
                <a:srgbClr val="F6F6F6"/>
              </a:buClr>
              <a:buSzPct val="80000"/>
              <a:buFont typeface="Wingdings" charset="2"/>
              <a:buChar char=""/>
            </a:pPr>
            <a:r>
              <a:rPr lang="en-US" sz="3200" b="1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Century Gothic"/>
              </a:rPr>
              <a:t>Implementierungsphase</a:t>
            </a:r>
            <a:endParaRPr lang="de-DE" sz="32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457200" indent="-457200" defTabSz="914400">
              <a:lnSpc>
                <a:spcPct val="150000"/>
              </a:lnSpc>
              <a:spcBef>
                <a:spcPts val="1001"/>
              </a:spcBef>
              <a:buClr>
                <a:srgbClr val="F6F6F6"/>
              </a:buClr>
              <a:buSzPct val="80000"/>
              <a:buFont typeface="Wingdings" charset="2"/>
              <a:buChar char=""/>
            </a:pPr>
            <a:r>
              <a:rPr lang="en-US" sz="3200" b="1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Century Gothic"/>
              </a:rPr>
              <a:t>Fazit</a:t>
            </a:r>
            <a:endParaRPr lang="de-DE" sz="32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2" name="Grafik 1" descr="Ein Bild, das Text, Schrift, Grafiken, Grafikdesign enthält.&#10;&#10;KI-generierte Inhalte können fehlerhaft sein.">
            <a:extLst>
              <a:ext uri="{FF2B5EF4-FFF2-40B4-BE49-F238E27FC236}">
                <a16:creationId xmlns:a16="http://schemas.microsoft.com/office/drawing/2014/main" id="{5782124C-8082-5B1A-AF3C-34C4EA8F0F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723" y="1971744"/>
            <a:ext cx="5884797" cy="3222048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rafik 9" descr="Ein Bild, das Kreis, Schrift, Screenshot, Grafiken enthält.&#10;&#10;Automatisch generierte Beschreibung"/>
          <p:cNvPicPr/>
          <p:nvPr/>
        </p:nvPicPr>
        <p:blipFill>
          <a:blip r:embed="rId2"/>
          <a:stretch/>
        </p:blipFill>
        <p:spPr>
          <a:xfrm>
            <a:off x="10128600" y="88560"/>
            <a:ext cx="1915560" cy="17978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06" name="Textfeld 94"/>
          <p:cNvSpPr/>
          <p:nvPr/>
        </p:nvSpPr>
        <p:spPr>
          <a:xfrm>
            <a:off x="354600" y="88560"/>
            <a:ext cx="6159600" cy="771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de-DE" sz="3600" b="0" u="none" strike="noStrike">
                <a:solidFill>
                  <a:srgbClr val="FFFFFF"/>
                </a:solidFill>
                <a:uFillTx/>
                <a:latin typeface="Century Gothic"/>
                <a:ea typeface="Microsoft YaHei"/>
              </a:rPr>
              <a:t>Entwurfsphase</a:t>
            </a:r>
            <a:endParaRPr lang="de-DE" sz="36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lang="de-DE" sz="4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07" name="Textfeld 1"/>
          <p:cNvSpPr/>
          <p:nvPr/>
        </p:nvSpPr>
        <p:spPr>
          <a:xfrm>
            <a:off x="458280" y="1002600"/>
            <a:ext cx="6784920" cy="1553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de-DE" sz="4800" b="1" u="none" strike="noStrike">
                <a:solidFill>
                  <a:schemeClr val="lt1"/>
                </a:solidFill>
                <a:uFillTx/>
                <a:latin typeface="Century Gothic"/>
              </a:rPr>
              <a:t>Maßnahmen </a:t>
            </a:r>
            <a:endParaRPr lang="de-DE" sz="48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lang="de-DE" sz="4800" b="1" u="none" strike="noStrike">
                <a:solidFill>
                  <a:schemeClr val="lt1"/>
                </a:solidFill>
                <a:uFillTx/>
                <a:latin typeface="Century Gothic"/>
              </a:rPr>
              <a:t>zur Qualitätssicherung</a:t>
            </a:r>
            <a:endParaRPr lang="de-DE" sz="4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08" name="Textfeld 2"/>
          <p:cNvSpPr/>
          <p:nvPr/>
        </p:nvSpPr>
        <p:spPr>
          <a:xfrm>
            <a:off x="1194480" y="2886480"/>
            <a:ext cx="4128480" cy="1918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marL="571680" indent="-571680" defTabSz="914400">
              <a:lnSpc>
                <a:spcPct val="150000"/>
              </a:lnSpc>
              <a:buClr>
                <a:srgbClr val="FFFFFF"/>
              </a:buClr>
              <a:buFont typeface="Wingdings" charset="2"/>
              <a:buChar char=""/>
            </a:pPr>
            <a:r>
              <a:rPr lang="de-DE" sz="4000" b="0" u="none" strike="noStrike">
                <a:solidFill>
                  <a:schemeClr val="lt1"/>
                </a:solidFill>
                <a:uFillTx/>
                <a:latin typeface="Century Gothic"/>
              </a:rPr>
              <a:t>Manuelle Tests</a:t>
            </a:r>
            <a:endParaRPr lang="de-DE" sz="40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571680" indent="-571680" defTabSz="914400">
              <a:lnSpc>
                <a:spcPct val="150000"/>
              </a:lnSpc>
              <a:buClr>
                <a:srgbClr val="FFFFFF"/>
              </a:buClr>
              <a:buFont typeface="Wingdings" charset="2"/>
              <a:buChar char=""/>
            </a:pPr>
            <a:r>
              <a:rPr lang="de-DE" sz="4000" b="0" u="none" strike="noStrike">
                <a:solidFill>
                  <a:schemeClr val="lt1"/>
                </a:solidFill>
                <a:uFillTx/>
                <a:latin typeface="Century Gothic"/>
              </a:rPr>
              <a:t>Code-Review</a:t>
            </a:r>
            <a:endParaRPr lang="de-DE" sz="40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rafik 9" descr="Ein Bild, das Kreis, Schrift, Screenshot, Grafiken enthält.&#10;&#10;Automatisch generierte Beschreibung"/>
          <p:cNvPicPr/>
          <p:nvPr/>
        </p:nvPicPr>
        <p:blipFill>
          <a:blip r:embed="rId2"/>
          <a:stretch/>
        </p:blipFill>
        <p:spPr>
          <a:xfrm>
            <a:off x="10128600" y="88560"/>
            <a:ext cx="1915560" cy="17978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10" name="Textfeld 94"/>
          <p:cNvSpPr/>
          <p:nvPr/>
        </p:nvSpPr>
        <p:spPr>
          <a:xfrm>
            <a:off x="354600" y="88560"/>
            <a:ext cx="6159600" cy="771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de-DE" sz="3600" b="0" u="none" strike="noStrike">
                <a:solidFill>
                  <a:srgbClr val="FFFFFF"/>
                </a:solidFill>
                <a:uFillTx/>
                <a:latin typeface="Century Gothic"/>
                <a:ea typeface="Microsoft YaHei"/>
              </a:rPr>
              <a:t>Entwurfsphase</a:t>
            </a:r>
            <a:endParaRPr lang="de-DE" sz="36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lang="de-DE" sz="4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11" name="Textfeld 1"/>
          <p:cNvSpPr/>
          <p:nvPr/>
        </p:nvSpPr>
        <p:spPr>
          <a:xfrm>
            <a:off x="591840" y="1002600"/>
            <a:ext cx="8209080" cy="1553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de-DE" sz="4800" b="1" u="none" strike="noStrike">
                <a:solidFill>
                  <a:schemeClr val="lt1"/>
                </a:solidFill>
                <a:uFillTx/>
                <a:latin typeface="Century Gothic"/>
              </a:rPr>
              <a:t>Pflichtenheft/</a:t>
            </a:r>
            <a:endParaRPr lang="de-DE" sz="48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lang="de-DE" sz="4800" b="1" u="none" strike="noStrike">
                <a:solidFill>
                  <a:schemeClr val="lt1"/>
                </a:solidFill>
                <a:uFillTx/>
                <a:latin typeface="Century Gothic"/>
              </a:rPr>
              <a:t>Datenverarbeitungskonzept</a:t>
            </a:r>
            <a:endParaRPr lang="de-DE" sz="4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Grafik 9" descr="Ein Bild, das Kreis, Schrift, Screenshot, Grafiken enthält.&#10;&#10;Automatisch generierte Beschreibung"/>
          <p:cNvPicPr/>
          <p:nvPr/>
        </p:nvPicPr>
        <p:blipFill>
          <a:blip r:embed="rId2"/>
          <a:stretch/>
        </p:blipFill>
        <p:spPr>
          <a:xfrm>
            <a:off x="10128600" y="88560"/>
            <a:ext cx="1915560" cy="17978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13" name="Textfeld 94"/>
          <p:cNvSpPr/>
          <p:nvPr/>
        </p:nvSpPr>
        <p:spPr>
          <a:xfrm>
            <a:off x="354600" y="88560"/>
            <a:ext cx="6159600" cy="771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de-DE" sz="3600" b="0" u="none" strike="noStrike">
                <a:solidFill>
                  <a:srgbClr val="FFFFFF"/>
                </a:solidFill>
                <a:uFillTx/>
                <a:latin typeface="Century Gothic"/>
                <a:ea typeface="Microsoft YaHei"/>
              </a:rPr>
              <a:t>Entwurfsphase</a:t>
            </a:r>
            <a:endParaRPr lang="de-DE" sz="36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lang="de-DE" sz="4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14" name="Textfeld 1"/>
          <p:cNvSpPr/>
          <p:nvPr/>
        </p:nvSpPr>
        <p:spPr>
          <a:xfrm>
            <a:off x="591840" y="1002600"/>
            <a:ext cx="8209080" cy="1553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de-DE" sz="4800" b="1" u="none" strike="noStrike">
                <a:solidFill>
                  <a:schemeClr val="lt1"/>
                </a:solidFill>
                <a:uFillTx/>
                <a:latin typeface="Century Gothic"/>
              </a:rPr>
              <a:t>Pflichtenheft/</a:t>
            </a:r>
            <a:endParaRPr lang="de-DE" sz="48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lang="de-DE" sz="4800" b="1" u="none" strike="noStrike">
                <a:solidFill>
                  <a:schemeClr val="lt1"/>
                </a:solidFill>
                <a:uFillTx/>
                <a:latin typeface="Century Gothic"/>
              </a:rPr>
              <a:t>Datenverarbeitungskonzept</a:t>
            </a:r>
            <a:endParaRPr lang="de-DE" sz="4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15" name="Textfeld 2"/>
          <p:cNvSpPr/>
          <p:nvPr/>
        </p:nvSpPr>
        <p:spPr>
          <a:xfrm>
            <a:off x="706680" y="2386800"/>
            <a:ext cx="6140160" cy="913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marL="571680" indent="-571680" defTabSz="914400">
              <a:lnSpc>
                <a:spcPct val="150000"/>
              </a:lnSpc>
              <a:buClr>
                <a:srgbClr val="FFFFFF"/>
              </a:buClr>
              <a:buFont typeface="Wingdings" charset="2"/>
              <a:buChar char=""/>
            </a:pPr>
            <a:r>
              <a:rPr lang="de-DE" sz="3600" b="0" u="none" strike="noStrike">
                <a:solidFill>
                  <a:schemeClr val="lt1"/>
                </a:solidFill>
                <a:uFillTx/>
                <a:latin typeface="Century Gothic"/>
              </a:rPr>
              <a:t>Anmeldung der Mitarbeiter</a:t>
            </a:r>
            <a:endParaRPr lang="de-DE" sz="36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216" name="Grafik 4" descr="Ein Bild, das Text, Screenshot, Schrift, Zahl enthält.&#10;&#10;Automatisch generierte Beschreibung"/>
          <p:cNvPicPr/>
          <p:nvPr/>
        </p:nvPicPr>
        <p:blipFill>
          <a:blip r:embed="rId3"/>
          <a:stretch/>
        </p:blipFill>
        <p:spPr>
          <a:xfrm>
            <a:off x="2275920" y="3408840"/>
            <a:ext cx="3819600" cy="32223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17" name="Grafik 8" descr="Ein Bild, das Text, Screenshot, Schrift, Zahl enthält.&#10;&#10;Automatisch generierte Beschreibung"/>
          <p:cNvPicPr/>
          <p:nvPr/>
        </p:nvPicPr>
        <p:blipFill>
          <a:blip r:embed="rId4"/>
          <a:stretch/>
        </p:blipFill>
        <p:spPr>
          <a:xfrm>
            <a:off x="7480800" y="2715120"/>
            <a:ext cx="3819600" cy="391608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500"/>
                                        <p:tgtEl>
                                          <p:spTgt spid="2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2" dur="50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3" dur="50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8" dur="50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9" dur="50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rafik 9" descr="Ein Bild, das Kreis, Schrift, Screenshot, Grafiken enthält.&#10;&#10;Automatisch generierte Beschreibung"/>
          <p:cNvPicPr/>
          <p:nvPr/>
        </p:nvPicPr>
        <p:blipFill>
          <a:blip r:embed="rId2"/>
          <a:stretch/>
        </p:blipFill>
        <p:spPr>
          <a:xfrm>
            <a:off x="10128600" y="88560"/>
            <a:ext cx="1915560" cy="17978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19" name="Rechteck 2"/>
          <p:cNvSpPr/>
          <p:nvPr/>
        </p:nvSpPr>
        <p:spPr>
          <a:xfrm>
            <a:off x="0" y="0"/>
            <a:ext cx="5745600" cy="6857280"/>
          </a:xfrm>
          <a:prstGeom prst="rect">
            <a:avLst/>
          </a:prstGeom>
          <a:solidFill>
            <a:schemeClr val="dk1">
              <a:lumMod val="75000"/>
              <a:lumOff val="25000"/>
              <a:alpha val="64000"/>
            </a:schemeClr>
          </a:solidFill>
          <a:ln w="1908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de-DE" sz="1800" b="0" u="none" strike="noStrike">
              <a:solidFill>
                <a:schemeClr val="lt1"/>
              </a:solidFill>
              <a:uFillTx/>
              <a:latin typeface="Aptos"/>
            </a:endParaRPr>
          </a:p>
        </p:txBody>
      </p:sp>
      <p:sp>
        <p:nvSpPr>
          <p:cNvPr id="220" name="Textfeld 3"/>
          <p:cNvSpPr/>
          <p:nvPr/>
        </p:nvSpPr>
        <p:spPr>
          <a:xfrm>
            <a:off x="242640" y="573120"/>
            <a:ext cx="2369160" cy="821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de-DE" sz="4800" b="1" u="none" strike="noStrike">
                <a:solidFill>
                  <a:schemeClr val="lt1"/>
                </a:solidFill>
                <a:uFillTx/>
                <a:latin typeface="Century Gothic"/>
              </a:rPr>
              <a:t>INHALT</a:t>
            </a:r>
            <a:endParaRPr lang="de-DE" sz="4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21" name="Textfeld 4"/>
          <p:cNvSpPr/>
          <p:nvPr/>
        </p:nvSpPr>
        <p:spPr>
          <a:xfrm>
            <a:off x="222480" y="1404360"/>
            <a:ext cx="5318640" cy="5114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marL="457200" indent="-457200" defTabSz="914400">
              <a:lnSpc>
                <a:spcPct val="150000"/>
              </a:lnSpc>
              <a:spcBef>
                <a:spcPts val="1001"/>
              </a:spcBef>
              <a:buClr>
                <a:srgbClr val="F6F6F6"/>
              </a:buClr>
              <a:buSzPct val="80000"/>
              <a:buFont typeface="Wingdings" charset="2"/>
              <a:buChar char=""/>
            </a:pPr>
            <a:r>
              <a:rPr lang="en-US" sz="3200" b="1" u="none" strike="noStrike">
                <a:solidFill>
                  <a:schemeClr val="lt1"/>
                </a:solidFill>
                <a:uFillTx/>
                <a:latin typeface="Century Gothic"/>
              </a:rPr>
              <a:t>Einleitung</a:t>
            </a:r>
            <a:endParaRPr lang="de-DE" sz="32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457200" indent="-457200" defTabSz="914400">
              <a:lnSpc>
                <a:spcPct val="150000"/>
              </a:lnSpc>
              <a:spcBef>
                <a:spcPts val="1001"/>
              </a:spcBef>
              <a:buClr>
                <a:srgbClr val="F6F6F6"/>
              </a:buClr>
              <a:buSzPct val="80000"/>
              <a:buFont typeface="Wingdings" charset="2"/>
              <a:buChar char=""/>
            </a:pPr>
            <a:r>
              <a:rPr lang="en-US" sz="3200" b="1" u="none" strike="noStrike">
                <a:solidFill>
                  <a:schemeClr val="lt1"/>
                </a:solidFill>
                <a:uFillTx/>
                <a:latin typeface="Century Gothic"/>
              </a:rPr>
              <a:t>Projektplanung</a:t>
            </a:r>
            <a:endParaRPr lang="de-DE" sz="32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457200" indent="-457200" defTabSz="914400">
              <a:lnSpc>
                <a:spcPct val="150000"/>
              </a:lnSpc>
              <a:spcBef>
                <a:spcPts val="1001"/>
              </a:spcBef>
              <a:buClr>
                <a:srgbClr val="F6F6F6"/>
              </a:buClr>
              <a:buSzPct val="80000"/>
              <a:buFont typeface="Wingdings" charset="2"/>
              <a:buChar char=""/>
            </a:pPr>
            <a:r>
              <a:rPr lang="en-US" sz="3200" b="1" u="none" strike="noStrike">
                <a:solidFill>
                  <a:schemeClr val="lt1"/>
                </a:solidFill>
                <a:uFillTx/>
                <a:latin typeface="Century Gothic"/>
              </a:rPr>
              <a:t>Analysephase</a:t>
            </a:r>
            <a:endParaRPr lang="de-DE" sz="32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457200" indent="-457200" defTabSz="914400">
              <a:lnSpc>
                <a:spcPct val="150000"/>
              </a:lnSpc>
              <a:spcBef>
                <a:spcPts val="1001"/>
              </a:spcBef>
              <a:buClr>
                <a:srgbClr val="F6F6F6"/>
              </a:buClr>
              <a:buSzPct val="80000"/>
              <a:buFont typeface="Wingdings" charset="2"/>
              <a:buChar char=""/>
            </a:pPr>
            <a:r>
              <a:rPr lang="en-US" sz="3200" b="1" u="none" strike="noStrike">
                <a:solidFill>
                  <a:schemeClr val="lt1"/>
                </a:solidFill>
                <a:uFillTx/>
                <a:latin typeface="Century Gothic"/>
              </a:rPr>
              <a:t>Entwurfsphase</a:t>
            </a:r>
            <a:endParaRPr lang="de-DE" sz="32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457200" indent="-457200" defTabSz="914400">
              <a:lnSpc>
                <a:spcPct val="150000"/>
              </a:lnSpc>
              <a:spcBef>
                <a:spcPts val="1001"/>
              </a:spcBef>
              <a:buClr>
                <a:srgbClr val="F6F6F6"/>
              </a:buClr>
              <a:buSzPct val="80000"/>
              <a:buFont typeface="Wingdings" charset="2"/>
              <a:buChar char=""/>
            </a:pPr>
            <a:r>
              <a:rPr lang="en-US" sz="3200" b="1" u="none" strike="noStrike">
                <a:solidFill>
                  <a:schemeClr val="lt1"/>
                </a:solidFill>
                <a:uFillTx/>
                <a:latin typeface="Century Gothic"/>
              </a:rPr>
              <a:t>Implementierungsphase</a:t>
            </a:r>
            <a:endParaRPr lang="de-DE" sz="32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457200" indent="-457200" defTabSz="914400">
              <a:lnSpc>
                <a:spcPct val="150000"/>
              </a:lnSpc>
              <a:spcBef>
                <a:spcPts val="1001"/>
              </a:spcBef>
              <a:buClr>
                <a:srgbClr val="F6F6F6"/>
              </a:buClr>
              <a:buSzPct val="80000"/>
              <a:buFont typeface="Wingdings" charset="2"/>
              <a:buChar char=""/>
            </a:pPr>
            <a:r>
              <a:rPr lang="en-US" sz="3200" b="1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Century Gothic"/>
              </a:rPr>
              <a:t>Fazit</a:t>
            </a:r>
            <a:endParaRPr lang="de-DE" sz="32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2" name="Grafik 1" descr="Ein Bild, das Text, Schrift, Grafiken, Grafikdesign enthält.&#10;&#10;KI-generierte Inhalte können fehlerhaft sein.">
            <a:extLst>
              <a:ext uri="{FF2B5EF4-FFF2-40B4-BE49-F238E27FC236}">
                <a16:creationId xmlns:a16="http://schemas.microsoft.com/office/drawing/2014/main" id="{F367E095-1CBC-EEB3-0345-FDDC7D6112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723" y="1971744"/>
            <a:ext cx="5884797" cy="3222048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Grafik 10" descr="Ein Bild, das Kreis, Schrift, Screenshot, Grafiken enthält.&#10;&#10;Automatisch generierte Beschreibung"/>
          <p:cNvPicPr/>
          <p:nvPr/>
        </p:nvPicPr>
        <p:blipFill>
          <a:blip r:embed="rId2"/>
          <a:stretch/>
        </p:blipFill>
        <p:spPr>
          <a:xfrm>
            <a:off x="10128600" y="88560"/>
            <a:ext cx="1915560" cy="17978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23" name="Textfeld 12"/>
          <p:cNvSpPr/>
          <p:nvPr/>
        </p:nvSpPr>
        <p:spPr>
          <a:xfrm>
            <a:off x="354600" y="88560"/>
            <a:ext cx="6159600" cy="771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de-DE" sz="3600" b="0" u="none" strike="noStrike">
                <a:solidFill>
                  <a:srgbClr val="FFFFFF"/>
                </a:solidFill>
                <a:uFillTx/>
                <a:latin typeface="Century Gothic"/>
                <a:ea typeface="Microsoft YaHei"/>
              </a:rPr>
              <a:t>Implementierungsphase</a:t>
            </a:r>
            <a:endParaRPr lang="de-DE" sz="36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lang="de-DE" sz="4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24" name="Textfeld 13"/>
          <p:cNvSpPr/>
          <p:nvPr/>
        </p:nvSpPr>
        <p:spPr>
          <a:xfrm>
            <a:off x="540000" y="900000"/>
            <a:ext cx="6007320" cy="2284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de-DE" sz="4800" b="1" u="none" strike="noStrike">
                <a:solidFill>
                  <a:schemeClr val="lt1"/>
                </a:solidFill>
                <a:uFillTx/>
                <a:latin typeface="Century Gothic"/>
              </a:rPr>
              <a:t>Implementierung </a:t>
            </a:r>
            <a:endParaRPr lang="de-DE" sz="48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lang="de-DE" sz="4800" b="1" u="none" strike="noStrike">
                <a:solidFill>
                  <a:schemeClr val="lt1"/>
                </a:solidFill>
                <a:uFillTx/>
                <a:latin typeface="Century Gothic"/>
              </a:rPr>
              <a:t>der Datenstrukturen</a:t>
            </a:r>
            <a:endParaRPr lang="de-DE" sz="48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lang="de-DE" sz="4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25" name="Textfeld 15"/>
          <p:cNvSpPr/>
          <p:nvPr/>
        </p:nvSpPr>
        <p:spPr>
          <a:xfrm>
            <a:off x="706680" y="2386800"/>
            <a:ext cx="6140160" cy="913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endParaRPr lang="de-DE" sz="1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20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rafik 7" descr="Ein Bild, das Kreis, Schrift, Screenshot, Grafiken enthält.&#10;&#10;Automatisch generierte Beschreibung"/>
          <p:cNvPicPr/>
          <p:nvPr/>
        </p:nvPicPr>
        <p:blipFill>
          <a:blip r:embed="rId2"/>
          <a:stretch/>
        </p:blipFill>
        <p:spPr>
          <a:xfrm>
            <a:off x="10128600" y="88560"/>
            <a:ext cx="1915560" cy="17978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28" name="Textfeld 6"/>
          <p:cNvSpPr/>
          <p:nvPr/>
        </p:nvSpPr>
        <p:spPr>
          <a:xfrm>
            <a:off x="354600" y="88560"/>
            <a:ext cx="6159600" cy="771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de-DE" sz="3600" b="0" u="none" strike="noStrike">
                <a:solidFill>
                  <a:srgbClr val="FFFFFF"/>
                </a:solidFill>
                <a:uFillTx/>
                <a:latin typeface="Century Gothic"/>
                <a:ea typeface="Microsoft YaHei"/>
              </a:rPr>
              <a:t>Implementierungsphase</a:t>
            </a:r>
            <a:endParaRPr lang="de-DE" sz="36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lang="de-DE" sz="4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29" name="Textfeld 9"/>
          <p:cNvSpPr/>
          <p:nvPr/>
        </p:nvSpPr>
        <p:spPr>
          <a:xfrm>
            <a:off x="540000" y="900000"/>
            <a:ext cx="6007320" cy="2284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de-DE" sz="4800" b="1" u="none" strike="noStrike" dirty="0">
                <a:solidFill>
                  <a:schemeClr val="lt1"/>
                </a:solidFill>
                <a:uFillTx/>
                <a:latin typeface="Century Gothic"/>
              </a:rPr>
              <a:t>Implementierung </a:t>
            </a:r>
            <a:endParaRPr lang="de-DE" sz="4800" b="0" u="none" strike="noStrike" dirty="0">
              <a:solidFill>
                <a:srgbClr val="FFFFFF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lang="de-DE" sz="4800" b="1" u="none" strike="noStrike" dirty="0">
                <a:solidFill>
                  <a:schemeClr val="lt1"/>
                </a:solidFill>
                <a:uFillTx/>
                <a:latin typeface="Century Gothic"/>
              </a:rPr>
              <a:t>der Datenstrukturen</a:t>
            </a:r>
            <a:endParaRPr lang="de-DE" sz="4800" b="0" u="none" strike="noStrike" dirty="0">
              <a:solidFill>
                <a:srgbClr val="FFFFFF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lang="de-DE" sz="4800" b="0" u="none" strike="noStrike" dirty="0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30" name="Textfeld 11"/>
          <p:cNvSpPr/>
          <p:nvPr/>
        </p:nvSpPr>
        <p:spPr>
          <a:xfrm>
            <a:off x="706680" y="2386800"/>
            <a:ext cx="6140160" cy="913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endParaRPr lang="de-DE" sz="1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31" name="Textfeld 230"/>
          <p:cNvSpPr txBox="1"/>
          <p:nvPr/>
        </p:nvSpPr>
        <p:spPr>
          <a:xfrm>
            <a:off x="720000" y="3780000"/>
            <a:ext cx="8400240" cy="1339560"/>
          </a:xfrm>
          <a:prstGeom prst="rect">
            <a:avLst/>
          </a:prstGeom>
          <a:noFill/>
          <a:ln w="0">
            <a:noFill/>
          </a:ln>
        </p:spPr>
        <p:txBody>
          <a:bodyPr wrap="none" lIns="90000" tIns="45000" rIns="90000" bIns="45000" anchor="t">
            <a:noAutofit/>
          </a:bodyPr>
          <a:lstStyle/>
          <a:p>
            <a:pPr marL="216000" indent="-216000">
              <a:lnSpc>
                <a:spcPct val="115000"/>
              </a:lnSpc>
              <a:spcBef>
                <a:spcPts val="283"/>
              </a:spcBef>
              <a:spcAft>
                <a:spcPts val="283"/>
              </a:spcAft>
              <a:buClr>
                <a:srgbClr val="FFFFFF"/>
              </a:buClr>
              <a:buSzPct val="45000"/>
              <a:buFont typeface="Wingdings" charset="2"/>
              <a:buChar char=""/>
            </a:pPr>
            <a:r>
              <a:rPr lang="de-DE" sz="3600" b="0" u="none" strike="noStrike" dirty="0">
                <a:solidFill>
                  <a:srgbClr val="FFFFFF"/>
                </a:solidFill>
                <a:uFillTx/>
                <a:latin typeface="Arial"/>
                <a:ea typeface="Microsoft YaHei"/>
              </a:rPr>
              <a:t>Migration mithilfe des Entity Framework</a:t>
            </a:r>
            <a:endParaRPr lang="de-DE" sz="3600" b="0" u="none" strike="noStrike" dirty="0">
              <a:solidFill>
                <a:srgbClr val="FFFFFF"/>
              </a:solidFill>
              <a:uFillTx/>
              <a:latin typeface="Arial"/>
            </a:endParaRPr>
          </a:p>
          <a:p>
            <a:pPr marL="216000" indent="-216000">
              <a:lnSpc>
                <a:spcPct val="115000"/>
              </a:lnSpc>
              <a:spcBef>
                <a:spcPts val="283"/>
              </a:spcBef>
              <a:spcAft>
                <a:spcPts val="283"/>
              </a:spcAft>
              <a:buClr>
                <a:srgbClr val="FFFFFF"/>
              </a:buClr>
              <a:buSzPct val="45000"/>
              <a:buFont typeface="Wingdings" charset="2"/>
              <a:buChar char=""/>
            </a:pPr>
            <a:r>
              <a:rPr lang="de-DE" sz="3600" b="0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/>
                <a:ea typeface="Microsoft YaHei"/>
              </a:rPr>
              <a:t>MSSQL-Server </a:t>
            </a:r>
            <a:endParaRPr lang="de-DE" sz="3600" b="0" u="none" strike="noStrike" dirty="0">
              <a:solidFill>
                <a:schemeClr val="tx1">
                  <a:lumMod val="75000"/>
                  <a:lumOff val="25000"/>
                </a:schemeClr>
              </a:solidFill>
              <a:uFillTx/>
              <a:latin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D5FD3C-3242-D09A-7250-C596D26799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rafik 7" descr="Ein Bild, das Kreis, Schrift, Screenshot, Grafiken enthält.&#10;&#10;Automatisch generierte Beschreibung">
            <a:extLst>
              <a:ext uri="{FF2B5EF4-FFF2-40B4-BE49-F238E27FC236}">
                <a16:creationId xmlns:a16="http://schemas.microsoft.com/office/drawing/2014/main" id="{4182D987-7930-5FBC-A44D-5604443AB800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10128600" y="88560"/>
            <a:ext cx="1915560" cy="17978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28" name="Textfeld 6">
            <a:extLst>
              <a:ext uri="{FF2B5EF4-FFF2-40B4-BE49-F238E27FC236}">
                <a16:creationId xmlns:a16="http://schemas.microsoft.com/office/drawing/2014/main" id="{FCF9AB25-2CA9-858B-CCD4-7D823E1855C5}"/>
              </a:ext>
            </a:extLst>
          </p:cNvPr>
          <p:cNvSpPr/>
          <p:nvPr/>
        </p:nvSpPr>
        <p:spPr>
          <a:xfrm>
            <a:off x="354600" y="88560"/>
            <a:ext cx="6159600" cy="771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de-DE" sz="3600" b="0" u="none" strike="noStrike">
                <a:solidFill>
                  <a:srgbClr val="FFFFFF"/>
                </a:solidFill>
                <a:uFillTx/>
                <a:latin typeface="Century Gothic"/>
                <a:ea typeface="Microsoft YaHei"/>
              </a:rPr>
              <a:t>Implementierungsphase</a:t>
            </a:r>
            <a:endParaRPr lang="de-DE" sz="36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lang="de-DE" sz="4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29" name="Textfeld 9">
            <a:extLst>
              <a:ext uri="{FF2B5EF4-FFF2-40B4-BE49-F238E27FC236}">
                <a16:creationId xmlns:a16="http://schemas.microsoft.com/office/drawing/2014/main" id="{DA8C33A1-24CC-3CC6-D9F8-7425B3CE6F6A}"/>
              </a:ext>
            </a:extLst>
          </p:cNvPr>
          <p:cNvSpPr/>
          <p:nvPr/>
        </p:nvSpPr>
        <p:spPr>
          <a:xfrm>
            <a:off x="540000" y="900000"/>
            <a:ext cx="6007320" cy="2284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de-DE" sz="4800" b="1" u="none" strike="noStrike" dirty="0">
                <a:solidFill>
                  <a:schemeClr val="lt1"/>
                </a:solidFill>
                <a:uFillTx/>
                <a:latin typeface="Century Gothic"/>
              </a:rPr>
              <a:t>Implementierung </a:t>
            </a:r>
            <a:endParaRPr lang="de-DE" sz="4800" b="0" u="none" strike="noStrike" dirty="0">
              <a:solidFill>
                <a:srgbClr val="FFFFFF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lang="de-DE" sz="4800" b="1" u="none" strike="noStrike" dirty="0">
                <a:solidFill>
                  <a:schemeClr val="lt1"/>
                </a:solidFill>
                <a:uFillTx/>
                <a:latin typeface="Century Gothic"/>
              </a:rPr>
              <a:t>der Datenstrukturen</a:t>
            </a:r>
            <a:endParaRPr lang="de-DE" sz="4800" b="0" u="none" strike="noStrike" dirty="0">
              <a:solidFill>
                <a:srgbClr val="FFFFFF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lang="de-DE" sz="4800" b="0" u="none" strike="noStrike" dirty="0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30" name="Textfeld 11">
            <a:extLst>
              <a:ext uri="{FF2B5EF4-FFF2-40B4-BE49-F238E27FC236}">
                <a16:creationId xmlns:a16="http://schemas.microsoft.com/office/drawing/2014/main" id="{01574D6B-D948-9E4C-5D71-5E379F2891B0}"/>
              </a:ext>
            </a:extLst>
          </p:cNvPr>
          <p:cNvSpPr/>
          <p:nvPr/>
        </p:nvSpPr>
        <p:spPr>
          <a:xfrm>
            <a:off x="706680" y="2386800"/>
            <a:ext cx="6140160" cy="913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endParaRPr lang="de-DE" sz="1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31" name="Textfeld 230">
            <a:extLst>
              <a:ext uri="{FF2B5EF4-FFF2-40B4-BE49-F238E27FC236}">
                <a16:creationId xmlns:a16="http://schemas.microsoft.com/office/drawing/2014/main" id="{3A701ADE-5EB6-DBFE-68FD-36B3AFD94554}"/>
              </a:ext>
            </a:extLst>
          </p:cNvPr>
          <p:cNvSpPr txBox="1"/>
          <p:nvPr/>
        </p:nvSpPr>
        <p:spPr>
          <a:xfrm>
            <a:off x="720000" y="3780000"/>
            <a:ext cx="8400240" cy="1339560"/>
          </a:xfrm>
          <a:prstGeom prst="rect">
            <a:avLst/>
          </a:prstGeom>
          <a:noFill/>
          <a:ln w="0">
            <a:noFill/>
          </a:ln>
        </p:spPr>
        <p:txBody>
          <a:bodyPr wrap="none" lIns="90000" tIns="45000" rIns="90000" bIns="45000" anchor="t">
            <a:noAutofit/>
          </a:bodyPr>
          <a:lstStyle/>
          <a:p>
            <a:pPr marL="216000" indent="-216000">
              <a:lnSpc>
                <a:spcPct val="115000"/>
              </a:lnSpc>
              <a:spcBef>
                <a:spcPts val="283"/>
              </a:spcBef>
              <a:spcAft>
                <a:spcPts val="283"/>
              </a:spcAft>
              <a:buClr>
                <a:srgbClr val="FFFFFF"/>
              </a:buClr>
              <a:buSzPct val="45000"/>
              <a:buFont typeface="Wingdings" charset="2"/>
              <a:buChar char=""/>
            </a:pPr>
            <a:r>
              <a:rPr lang="de-DE" sz="3600" b="0" u="none" strike="noStrike">
                <a:solidFill>
                  <a:srgbClr val="FFFFFF"/>
                </a:solidFill>
                <a:uFillTx/>
                <a:latin typeface="Arial"/>
                <a:ea typeface="Microsoft YaHei"/>
              </a:rPr>
              <a:t>Migration mithilfe des Entity Framework</a:t>
            </a:r>
            <a:endParaRPr lang="de-DE" sz="36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216000" indent="-216000">
              <a:lnSpc>
                <a:spcPct val="115000"/>
              </a:lnSpc>
              <a:spcBef>
                <a:spcPts val="283"/>
              </a:spcBef>
              <a:spcAft>
                <a:spcPts val="283"/>
              </a:spcAft>
              <a:buClr>
                <a:srgbClr val="FFFFFF"/>
              </a:buClr>
              <a:buSzPct val="45000"/>
              <a:buFont typeface="Wingdings" charset="2"/>
              <a:buChar char=""/>
            </a:pPr>
            <a:r>
              <a:rPr lang="de-DE" sz="3600" b="0" u="none" strike="noStrike">
                <a:solidFill>
                  <a:srgbClr val="FFFFFF"/>
                </a:solidFill>
                <a:uFillTx/>
                <a:latin typeface="Arial"/>
                <a:ea typeface="Microsoft YaHei"/>
              </a:rPr>
              <a:t>MSSQL-Server </a:t>
            </a:r>
            <a:endParaRPr lang="de-DE" sz="36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154694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Grafik 9" descr="Ein Bild, das Kreis, Schrift, Screenshot, Grafiken enthält.&#10;&#10;Automatisch generierte Beschreibung"/>
          <p:cNvPicPr/>
          <p:nvPr/>
        </p:nvPicPr>
        <p:blipFill>
          <a:blip r:embed="rId2"/>
          <a:stretch/>
        </p:blipFill>
        <p:spPr>
          <a:xfrm>
            <a:off x="10128600" y="88560"/>
            <a:ext cx="1915560" cy="17978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33" name="Textfeld 94"/>
          <p:cNvSpPr/>
          <p:nvPr/>
        </p:nvSpPr>
        <p:spPr>
          <a:xfrm>
            <a:off x="354600" y="88560"/>
            <a:ext cx="6159600" cy="771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de-DE" sz="3600" b="0" u="none" strike="noStrike">
                <a:solidFill>
                  <a:srgbClr val="FFFFFF"/>
                </a:solidFill>
                <a:uFillTx/>
                <a:latin typeface="Century Gothic"/>
                <a:ea typeface="Microsoft YaHei"/>
              </a:rPr>
              <a:t>Entwurfsphase</a:t>
            </a:r>
            <a:endParaRPr lang="de-DE" sz="36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lang="de-DE" sz="4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34" name="Textfeld 1"/>
          <p:cNvSpPr/>
          <p:nvPr/>
        </p:nvSpPr>
        <p:spPr>
          <a:xfrm>
            <a:off x="591840" y="1002600"/>
            <a:ext cx="8209080" cy="1553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de-DE" sz="4800" b="1" u="none" strike="noStrike">
                <a:solidFill>
                  <a:schemeClr val="lt1"/>
                </a:solidFill>
                <a:uFillTx/>
                <a:latin typeface="Century Gothic"/>
              </a:rPr>
              <a:t>Pflichtenheft/</a:t>
            </a:r>
            <a:endParaRPr lang="de-DE" sz="48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lang="de-DE" sz="4800" b="1" u="none" strike="noStrike">
                <a:solidFill>
                  <a:schemeClr val="lt1"/>
                </a:solidFill>
                <a:uFillTx/>
                <a:latin typeface="Century Gothic"/>
              </a:rPr>
              <a:t>Datenverarbeitungskonzept</a:t>
            </a:r>
            <a:endParaRPr lang="de-DE" sz="4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35" name="Textfeld 2"/>
          <p:cNvSpPr/>
          <p:nvPr/>
        </p:nvSpPr>
        <p:spPr>
          <a:xfrm>
            <a:off x="591120" y="2386800"/>
            <a:ext cx="5428800" cy="913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marL="571680" indent="-571680" defTabSz="914400">
              <a:lnSpc>
                <a:spcPct val="150000"/>
              </a:lnSpc>
              <a:buClr>
                <a:srgbClr val="FFFFFF"/>
              </a:buClr>
              <a:buFont typeface="Wingdings" charset="2"/>
              <a:buChar char=""/>
            </a:pPr>
            <a:r>
              <a:rPr lang="de-DE" sz="3600" b="0" u="none" strike="noStrike" dirty="0">
                <a:solidFill>
                  <a:schemeClr val="lt1"/>
                </a:solidFill>
                <a:uFillTx/>
                <a:latin typeface="Century Gothic"/>
              </a:rPr>
              <a:t>Verwaltung von Tickets</a:t>
            </a:r>
            <a:endParaRPr lang="de-DE" sz="3600" b="0" u="none" strike="noStrike" dirty="0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500"/>
                                        <p:tgtEl>
                                          <p:spTgt spid="2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rafik 9" descr="Ein Bild, das Kreis, Schrift, Screenshot, Grafiken enthält.&#10;&#10;Automatisch generierte Beschreibung"/>
          <p:cNvPicPr/>
          <p:nvPr/>
        </p:nvPicPr>
        <p:blipFill>
          <a:blip r:embed="rId2"/>
          <a:stretch/>
        </p:blipFill>
        <p:spPr>
          <a:xfrm>
            <a:off x="10986528" y="125136"/>
            <a:ext cx="1205472" cy="1106256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" name="Grafik 2" descr="Ein Bild, das Text, Screenshot, Software, Webseite enthält.&#10;&#10;KI-generierte Inhalte können fehlerhaft sein.">
            <a:extLst>
              <a:ext uri="{FF2B5EF4-FFF2-40B4-BE49-F238E27FC236}">
                <a16:creationId xmlns:a16="http://schemas.microsoft.com/office/drawing/2014/main" id="{92ABF927-DD9A-4717-17DB-E0AAD9D38A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531" y="1121664"/>
            <a:ext cx="10585997" cy="5385626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34AC7DDD-A257-CC1F-1CA8-DEDBEBB75251}"/>
              </a:ext>
            </a:extLst>
          </p:cNvPr>
          <p:cNvSpPr txBox="1"/>
          <p:nvPr/>
        </p:nvSpPr>
        <p:spPr>
          <a:xfrm>
            <a:off x="400531" y="125136"/>
            <a:ext cx="48269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600" dirty="0">
                <a:solidFill>
                  <a:schemeClr val="bg1"/>
                </a:solidFill>
              </a:rPr>
              <a:t>Funktion für die Kunde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DE8B58-9809-2434-73B4-3C9377812D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rafik 9" descr="Ein Bild, das Kreis, Schrift, Screenshot, Grafiken enthält.&#10;&#10;Automatisch generierte Beschreibung">
            <a:extLst>
              <a:ext uri="{FF2B5EF4-FFF2-40B4-BE49-F238E27FC236}">
                <a16:creationId xmlns:a16="http://schemas.microsoft.com/office/drawing/2014/main" id="{EFC23E39-0B10-60E3-78EC-253DB228AFCA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10986528" y="125136"/>
            <a:ext cx="1205472" cy="1106256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3DFAEAE7-4404-0D46-C268-AAE18E978CFC}"/>
              </a:ext>
            </a:extLst>
          </p:cNvPr>
          <p:cNvSpPr txBox="1"/>
          <p:nvPr/>
        </p:nvSpPr>
        <p:spPr>
          <a:xfrm>
            <a:off x="400531" y="125136"/>
            <a:ext cx="56733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600" dirty="0">
                <a:solidFill>
                  <a:schemeClr val="bg1"/>
                </a:solidFill>
              </a:rPr>
              <a:t>Funktion für die Mitarbeiter</a:t>
            </a:r>
          </a:p>
        </p:txBody>
      </p:sp>
      <p:pic>
        <p:nvPicPr>
          <p:cNvPr id="5" name="Grafik 4" descr="Ein Bild, das Text, Screenshot, Software, Webseite enthält.&#10;&#10;KI-generierte Inhalte können fehlerhaft sein.">
            <a:extLst>
              <a:ext uri="{FF2B5EF4-FFF2-40B4-BE49-F238E27FC236}">
                <a16:creationId xmlns:a16="http://schemas.microsoft.com/office/drawing/2014/main" id="{085A7930-5236-05BC-7EB9-9D37390321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473" y="1048512"/>
            <a:ext cx="10903902" cy="5547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4137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rafik 9" descr="Ein Bild, das Kreis, Schrift, Screenshot, Grafiken enthält.&#10;&#10;Automatisch generierte Beschreibung"/>
          <p:cNvPicPr/>
          <p:nvPr/>
        </p:nvPicPr>
        <p:blipFill>
          <a:blip r:embed="rId2"/>
          <a:stretch/>
        </p:blipFill>
        <p:spPr>
          <a:xfrm>
            <a:off x="10128600" y="88560"/>
            <a:ext cx="1915560" cy="17978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96" name="Textfeld 2"/>
          <p:cNvSpPr/>
          <p:nvPr/>
        </p:nvSpPr>
        <p:spPr>
          <a:xfrm>
            <a:off x="255600" y="573120"/>
            <a:ext cx="4244400" cy="821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de-DE" sz="4800" b="1" u="none" strike="noStrike">
                <a:solidFill>
                  <a:schemeClr val="lt1"/>
                </a:solidFill>
                <a:uFillTx/>
                <a:latin typeface="Century Gothic"/>
              </a:rPr>
              <a:t>Projektumfeld</a:t>
            </a:r>
            <a:endParaRPr lang="de-DE" sz="4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97" name="Textfeld 87"/>
          <p:cNvSpPr/>
          <p:nvPr/>
        </p:nvSpPr>
        <p:spPr>
          <a:xfrm>
            <a:off x="540000" y="1620000"/>
            <a:ext cx="8762040" cy="601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de-DE" sz="4000" b="0" u="none" strike="noStrike">
                <a:solidFill>
                  <a:srgbClr val="FFFFFF"/>
                </a:solidFill>
                <a:uFillTx/>
                <a:latin typeface="Century Gothic"/>
              </a:rPr>
              <a:t>Entwicklung eines Ticketsystems</a:t>
            </a:r>
            <a:endParaRPr lang="de-DE" sz="40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98" name="Grafik 88"/>
          <p:cNvPicPr/>
          <p:nvPr/>
        </p:nvPicPr>
        <p:blipFill>
          <a:blip r:embed="rId3"/>
          <a:stretch/>
        </p:blipFill>
        <p:spPr>
          <a:xfrm>
            <a:off x="805680" y="2834640"/>
            <a:ext cx="6204240" cy="11109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99" name="Grafik 12" descr="Ein Bild, das Grafiken, lila, Farbigkeit, Flieder enthält.&#10;&#10;Automatisch generierte Beschreibung"/>
          <p:cNvPicPr/>
          <p:nvPr/>
        </p:nvPicPr>
        <p:blipFill>
          <a:blip r:embed="rId4"/>
          <a:stretch/>
        </p:blipFill>
        <p:spPr>
          <a:xfrm>
            <a:off x="-46080" y="4907520"/>
            <a:ext cx="1897560" cy="10670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00" name="Picture 31"/>
          <p:cNvPicPr/>
          <p:nvPr/>
        </p:nvPicPr>
        <p:blipFill>
          <a:blip r:embed="rId5"/>
          <a:stretch/>
        </p:blipFill>
        <p:spPr>
          <a:xfrm>
            <a:off x="1851840" y="4751280"/>
            <a:ext cx="1301400" cy="13302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01" name="Picture 41"/>
          <p:cNvPicPr/>
          <p:nvPr/>
        </p:nvPicPr>
        <p:blipFill>
          <a:blip r:embed="rId6"/>
          <a:stretch/>
        </p:blipFill>
        <p:spPr>
          <a:xfrm>
            <a:off x="5333760" y="4751280"/>
            <a:ext cx="4483800" cy="12571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02" name="Picture 32"/>
          <p:cNvPicPr/>
          <p:nvPr/>
        </p:nvPicPr>
        <p:blipFill>
          <a:blip r:embed="rId7"/>
          <a:stretch/>
        </p:blipFill>
        <p:spPr>
          <a:xfrm>
            <a:off x="10506240" y="5060520"/>
            <a:ext cx="1004400" cy="9360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03" name="Grafik 25" descr="Ein Bild, das Kreis, Schrift, Grafiken, Screenshot enthält.&#10;&#10;Automatisch generierte Beschreibung"/>
          <p:cNvPicPr/>
          <p:nvPr/>
        </p:nvPicPr>
        <p:blipFill>
          <a:blip r:embed="rId8"/>
          <a:stretch/>
        </p:blipFill>
        <p:spPr>
          <a:xfrm>
            <a:off x="3551400" y="4885560"/>
            <a:ext cx="1110960" cy="111096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2"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 additive="repl">
                                        <p:cTn id="1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 additive="repl">
                                        <p:cTn id="22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 additive="repl">
                                        <p:cTn id="27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32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 additive="repl">
                                        <p:cTn id="37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DB59A4-AED0-4057-85E2-2D63C7EE92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rafik 9" descr="Ein Bild, das Kreis, Schrift, Screenshot, Grafiken enthält.&#10;&#10;Automatisch generierte Beschreibung">
            <a:extLst>
              <a:ext uri="{FF2B5EF4-FFF2-40B4-BE49-F238E27FC236}">
                <a16:creationId xmlns:a16="http://schemas.microsoft.com/office/drawing/2014/main" id="{92C4AAE0-D06E-BD92-435F-032E2FC5D2D7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10986528" y="125136"/>
            <a:ext cx="1205472" cy="1106256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E85F2AD6-3157-9C2A-B672-877D2F112C52}"/>
              </a:ext>
            </a:extLst>
          </p:cNvPr>
          <p:cNvSpPr txBox="1"/>
          <p:nvPr/>
        </p:nvSpPr>
        <p:spPr>
          <a:xfrm>
            <a:off x="400531" y="125136"/>
            <a:ext cx="47758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600" dirty="0">
                <a:solidFill>
                  <a:schemeClr val="bg1"/>
                </a:solidFill>
              </a:rPr>
              <a:t>Funktion für die Admin</a:t>
            </a:r>
          </a:p>
        </p:txBody>
      </p:sp>
      <p:pic>
        <p:nvPicPr>
          <p:cNvPr id="3" name="Grafik 2" descr="Ein Bild, das Text, Screenshot, Software, Webseite enthält.&#10;&#10;KI-generierte Inhalte können fehlerhaft sein.">
            <a:extLst>
              <a:ext uri="{FF2B5EF4-FFF2-40B4-BE49-F238E27FC236}">
                <a16:creationId xmlns:a16="http://schemas.microsoft.com/office/drawing/2014/main" id="{018E6F51-DBCA-8056-023C-DE72A70D56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477" y="1177426"/>
            <a:ext cx="10919779" cy="5555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46080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86DFCA-B80C-86D7-E242-0D14EBDCE7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rafik 9" descr="Ein Bild, das Kreis, Schrift, Screenshot, Grafiken enthält.&#10;&#10;Automatisch generierte Beschreibung">
            <a:extLst>
              <a:ext uri="{FF2B5EF4-FFF2-40B4-BE49-F238E27FC236}">
                <a16:creationId xmlns:a16="http://schemas.microsoft.com/office/drawing/2014/main" id="{225E4791-3566-A205-BDD3-CAFA3B2ED346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10986528" y="125136"/>
            <a:ext cx="1205472" cy="1106256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9654A577-CF57-9DA9-98A2-12AE839D4906}"/>
              </a:ext>
            </a:extLst>
          </p:cNvPr>
          <p:cNvSpPr txBox="1"/>
          <p:nvPr/>
        </p:nvSpPr>
        <p:spPr>
          <a:xfrm>
            <a:off x="400531" y="125136"/>
            <a:ext cx="47758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600" dirty="0">
                <a:solidFill>
                  <a:schemeClr val="bg1"/>
                </a:solidFill>
              </a:rPr>
              <a:t>Funktion für die Admin</a:t>
            </a:r>
          </a:p>
        </p:txBody>
      </p:sp>
      <p:pic>
        <p:nvPicPr>
          <p:cNvPr id="5" name="Grafik 4" descr="Ein Bild, das Text, Software, Computersymbol, Webseite enthält.&#10;&#10;KI-generierte Inhalte können fehlerhaft sein.">
            <a:extLst>
              <a:ext uri="{FF2B5EF4-FFF2-40B4-BE49-F238E27FC236}">
                <a16:creationId xmlns:a16="http://schemas.microsoft.com/office/drawing/2014/main" id="{B56F766E-DE46-BC81-B8F0-12145454AA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884" y="1051750"/>
            <a:ext cx="10825644" cy="5507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06263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3907CF-451C-C387-1A69-C139E2F72C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rafik 9" descr="Ein Bild, das Kreis, Schrift, Screenshot, Grafiken enthält.&#10;&#10;Automatisch generierte Beschreibung">
            <a:extLst>
              <a:ext uri="{FF2B5EF4-FFF2-40B4-BE49-F238E27FC236}">
                <a16:creationId xmlns:a16="http://schemas.microsoft.com/office/drawing/2014/main" id="{80F1D64F-F2DA-DB57-4A45-239378A1372A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10986528" y="125136"/>
            <a:ext cx="1205472" cy="1106256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1DBB5DCE-8615-090A-E753-D5E8A5047494}"/>
              </a:ext>
            </a:extLst>
          </p:cNvPr>
          <p:cNvSpPr txBox="1"/>
          <p:nvPr/>
        </p:nvSpPr>
        <p:spPr>
          <a:xfrm>
            <a:off x="400531" y="125136"/>
            <a:ext cx="47758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600" dirty="0">
                <a:solidFill>
                  <a:schemeClr val="bg1"/>
                </a:solidFill>
              </a:rPr>
              <a:t>Funktion für die Admin</a:t>
            </a:r>
          </a:p>
        </p:txBody>
      </p:sp>
      <p:pic>
        <p:nvPicPr>
          <p:cNvPr id="3" name="Grafik 2" descr="Ein Bild, das Text, Software, Screenshot, Computersymbol enthält.&#10;&#10;KI-generierte Inhalte können fehlerhaft sein.">
            <a:extLst>
              <a:ext uri="{FF2B5EF4-FFF2-40B4-BE49-F238E27FC236}">
                <a16:creationId xmlns:a16="http://schemas.microsoft.com/office/drawing/2014/main" id="{507EB2EF-F50A-86A5-2963-FBDB2CD1BE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08" y="1046576"/>
            <a:ext cx="10931672" cy="5561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30428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Grafik 9" descr="Ein Bild, das Kreis, Schrift, Screenshot, Grafiken enthält.&#10;&#10;Automatisch generierte Beschreibung"/>
          <p:cNvPicPr/>
          <p:nvPr/>
        </p:nvPicPr>
        <p:blipFill>
          <a:blip r:embed="rId3"/>
          <a:stretch/>
        </p:blipFill>
        <p:spPr>
          <a:xfrm>
            <a:off x="10128600" y="88560"/>
            <a:ext cx="1915560" cy="17978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37" name="Rechteck 2"/>
          <p:cNvSpPr/>
          <p:nvPr/>
        </p:nvSpPr>
        <p:spPr>
          <a:xfrm>
            <a:off x="0" y="0"/>
            <a:ext cx="5745600" cy="6857280"/>
          </a:xfrm>
          <a:prstGeom prst="rect">
            <a:avLst/>
          </a:prstGeom>
          <a:solidFill>
            <a:schemeClr val="dk1">
              <a:lumMod val="75000"/>
              <a:lumOff val="25000"/>
              <a:alpha val="64000"/>
            </a:schemeClr>
          </a:solidFill>
          <a:ln w="1908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de-DE" sz="1800" b="0" u="none" strike="noStrike">
              <a:solidFill>
                <a:schemeClr val="lt1"/>
              </a:solidFill>
              <a:uFillTx/>
              <a:latin typeface="Aptos"/>
            </a:endParaRPr>
          </a:p>
        </p:txBody>
      </p:sp>
      <p:sp>
        <p:nvSpPr>
          <p:cNvPr id="238" name="Textfeld 3"/>
          <p:cNvSpPr/>
          <p:nvPr/>
        </p:nvSpPr>
        <p:spPr>
          <a:xfrm>
            <a:off x="242640" y="573120"/>
            <a:ext cx="2369160" cy="821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de-DE" sz="4800" b="1" u="none" strike="noStrike">
                <a:solidFill>
                  <a:schemeClr val="lt1"/>
                </a:solidFill>
                <a:uFillTx/>
                <a:latin typeface="Century Gothic"/>
              </a:rPr>
              <a:t>INHALT</a:t>
            </a:r>
            <a:endParaRPr lang="de-DE" sz="4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39" name="Textfeld 4"/>
          <p:cNvSpPr/>
          <p:nvPr/>
        </p:nvSpPr>
        <p:spPr>
          <a:xfrm>
            <a:off x="222480" y="1404360"/>
            <a:ext cx="5318640" cy="5114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marL="457200" indent="-457200" defTabSz="914400">
              <a:lnSpc>
                <a:spcPct val="150000"/>
              </a:lnSpc>
              <a:spcBef>
                <a:spcPts val="1001"/>
              </a:spcBef>
              <a:buClr>
                <a:srgbClr val="F6F6F6"/>
              </a:buClr>
              <a:buSzPct val="80000"/>
              <a:buFont typeface="Wingdings" charset="2"/>
              <a:buChar char=""/>
            </a:pPr>
            <a:r>
              <a:rPr lang="en-US" sz="3200" b="1" u="none" strike="noStrike">
                <a:solidFill>
                  <a:schemeClr val="lt1"/>
                </a:solidFill>
                <a:uFillTx/>
                <a:latin typeface="Century Gothic"/>
              </a:rPr>
              <a:t>Einleitung</a:t>
            </a:r>
            <a:endParaRPr lang="de-DE" sz="32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457200" indent="-457200" defTabSz="914400">
              <a:lnSpc>
                <a:spcPct val="150000"/>
              </a:lnSpc>
              <a:spcBef>
                <a:spcPts val="1001"/>
              </a:spcBef>
              <a:buClr>
                <a:srgbClr val="F6F6F6"/>
              </a:buClr>
              <a:buSzPct val="80000"/>
              <a:buFont typeface="Wingdings" charset="2"/>
              <a:buChar char=""/>
            </a:pPr>
            <a:r>
              <a:rPr lang="en-US" sz="3200" b="1" u="none" strike="noStrike">
                <a:solidFill>
                  <a:schemeClr val="lt1"/>
                </a:solidFill>
                <a:uFillTx/>
                <a:latin typeface="Century Gothic"/>
              </a:rPr>
              <a:t>Projektplanung</a:t>
            </a:r>
            <a:endParaRPr lang="de-DE" sz="32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457200" indent="-457200" defTabSz="914400">
              <a:lnSpc>
                <a:spcPct val="150000"/>
              </a:lnSpc>
              <a:spcBef>
                <a:spcPts val="1001"/>
              </a:spcBef>
              <a:buClr>
                <a:srgbClr val="F6F6F6"/>
              </a:buClr>
              <a:buSzPct val="80000"/>
              <a:buFont typeface="Wingdings" charset="2"/>
              <a:buChar char=""/>
            </a:pPr>
            <a:r>
              <a:rPr lang="en-US" sz="3200" b="1" u="none" strike="noStrike">
                <a:solidFill>
                  <a:schemeClr val="lt1"/>
                </a:solidFill>
                <a:uFillTx/>
                <a:latin typeface="Century Gothic"/>
              </a:rPr>
              <a:t>Analysephase</a:t>
            </a:r>
            <a:endParaRPr lang="de-DE" sz="32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457200" indent="-457200" defTabSz="914400">
              <a:lnSpc>
                <a:spcPct val="150000"/>
              </a:lnSpc>
              <a:spcBef>
                <a:spcPts val="1001"/>
              </a:spcBef>
              <a:buClr>
                <a:srgbClr val="F6F6F6"/>
              </a:buClr>
              <a:buSzPct val="80000"/>
              <a:buFont typeface="Wingdings" charset="2"/>
              <a:buChar char=""/>
            </a:pPr>
            <a:r>
              <a:rPr lang="en-US" sz="3200" b="1" u="none" strike="noStrike">
                <a:solidFill>
                  <a:schemeClr val="lt1"/>
                </a:solidFill>
                <a:uFillTx/>
                <a:latin typeface="Century Gothic"/>
              </a:rPr>
              <a:t>Entwurfsphase</a:t>
            </a:r>
            <a:endParaRPr lang="de-DE" sz="32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457200" indent="-457200" defTabSz="914400">
              <a:lnSpc>
                <a:spcPct val="150000"/>
              </a:lnSpc>
              <a:spcBef>
                <a:spcPts val="1001"/>
              </a:spcBef>
              <a:buClr>
                <a:srgbClr val="F6F6F6"/>
              </a:buClr>
              <a:buSzPct val="80000"/>
              <a:buFont typeface="Wingdings" charset="2"/>
              <a:buChar char=""/>
            </a:pPr>
            <a:r>
              <a:rPr lang="en-US" sz="3200" b="1" u="none" strike="noStrike">
                <a:solidFill>
                  <a:schemeClr val="lt1"/>
                </a:solidFill>
                <a:uFillTx/>
                <a:latin typeface="Century Gothic"/>
              </a:rPr>
              <a:t>Implementierungsphase</a:t>
            </a:r>
            <a:endParaRPr lang="de-DE" sz="32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457200" indent="-457200" defTabSz="914400">
              <a:lnSpc>
                <a:spcPct val="150000"/>
              </a:lnSpc>
              <a:spcBef>
                <a:spcPts val="1001"/>
              </a:spcBef>
              <a:buClr>
                <a:srgbClr val="F6F6F6"/>
              </a:buClr>
              <a:buSzPct val="80000"/>
              <a:buFont typeface="Wingdings" charset="2"/>
              <a:buChar char=""/>
            </a:pPr>
            <a:r>
              <a:rPr lang="en-US" sz="3200" b="1" u="none" strike="noStrike">
                <a:solidFill>
                  <a:schemeClr val="lt1"/>
                </a:solidFill>
                <a:uFillTx/>
                <a:latin typeface="Century Gothic"/>
              </a:rPr>
              <a:t>Fazit</a:t>
            </a:r>
            <a:endParaRPr lang="de-DE" sz="32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2" name="Grafik 1" descr="Ein Bild, das Text, Schrift, Grafiken, Grafikdesign enthält.&#10;&#10;KI-generierte Inhalte können fehlerhaft sein.">
            <a:extLst>
              <a:ext uri="{FF2B5EF4-FFF2-40B4-BE49-F238E27FC236}">
                <a16:creationId xmlns:a16="http://schemas.microsoft.com/office/drawing/2014/main" id="{AC40D65F-1AA9-CF4F-0C33-750003F517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723" y="1971744"/>
            <a:ext cx="5884797" cy="3222048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rafik 9" descr="Ein Bild, das Kreis, Schrift, Screenshot, Grafiken enthält.&#10;&#10;Automatisch generierte Beschreibung"/>
          <p:cNvPicPr/>
          <p:nvPr/>
        </p:nvPicPr>
        <p:blipFill>
          <a:blip r:embed="rId2"/>
          <a:stretch/>
        </p:blipFill>
        <p:spPr>
          <a:xfrm>
            <a:off x="10128600" y="88560"/>
            <a:ext cx="1915560" cy="179784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rafik 9" descr="Ein Bild, das Kreis, Schrift, Screenshot, Grafiken enthält.&#10;&#10;Automatisch generierte Beschreibung"/>
          <p:cNvPicPr/>
          <p:nvPr/>
        </p:nvPicPr>
        <p:blipFill>
          <a:blip r:embed="rId2"/>
          <a:stretch/>
        </p:blipFill>
        <p:spPr>
          <a:xfrm>
            <a:off x="10128600" y="88560"/>
            <a:ext cx="1915560" cy="179784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rafik 9" descr="Ein Bild, das Kreis, Schrift, Screenshot, Grafiken enthält.&#10;&#10;Automatisch generierte Beschreibung"/>
          <p:cNvPicPr/>
          <p:nvPr/>
        </p:nvPicPr>
        <p:blipFill>
          <a:blip r:embed="rId2"/>
          <a:stretch/>
        </p:blipFill>
        <p:spPr>
          <a:xfrm>
            <a:off x="10128600" y="88560"/>
            <a:ext cx="1915560" cy="179784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rafik 9" descr="Ein Bild, das Kreis, Schrift, Screenshot, Grafiken enthält.&#10;&#10;Automatisch generierte Beschreibung"/>
          <p:cNvPicPr/>
          <p:nvPr/>
        </p:nvPicPr>
        <p:blipFill>
          <a:blip r:embed="rId2"/>
          <a:stretch/>
        </p:blipFill>
        <p:spPr>
          <a:xfrm>
            <a:off x="10128600" y="88560"/>
            <a:ext cx="1915560" cy="179784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Grafik 9" descr="Ein Bild, das Kreis, Schrift, Screenshot, Grafiken enthält.&#10;&#10;Automatisch generierte Beschreibung"/>
          <p:cNvPicPr/>
          <p:nvPr/>
        </p:nvPicPr>
        <p:blipFill>
          <a:blip r:embed="rId2"/>
          <a:stretch/>
        </p:blipFill>
        <p:spPr>
          <a:xfrm>
            <a:off x="10128600" y="88560"/>
            <a:ext cx="1915560" cy="179784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rafik 9" descr="Ein Bild, das Kreis, Schrift, Screenshot, Grafiken enthält.&#10;&#10;Automatisch generierte Beschreibung"/>
          <p:cNvPicPr/>
          <p:nvPr/>
        </p:nvPicPr>
        <p:blipFill>
          <a:blip r:embed="rId2"/>
          <a:stretch/>
        </p:blipFill>
        <p:spPr>
          <a:xfrm>
            <a:off x="10128600" y="88560"/>
            <a:ext cx="1915560" cy="179784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rafik 5" descr="Ein Bild, das Kreis, Schrift, Screenshot, Grafiken enthält.&#10;&#10;Automatisch generierte Beschreibung"/>
          <p:cNvPicPr/>
          <p:nvPr/>
        </p:nvPicPr>
        <p:blipFill>
          <a:blip r:embed="rId2"/>
          <a:stretch/>
        </p:blipFill>
        <p:spPr>
          <a:xfrm>
            <a:off x="10128600" y="88560"/>
            <a:ext cx="1915560" cy="17978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05" name="Textfeld 5"/>
          <p:cNvSpPr/>
          <p:nvPr/>
        </p:nvSpPr>
        <p:spPr>
          <a:xfrm>
            <a:off x="763560" y="573120"/>
            <a:ext cx="3228840" cy="821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de-DE" sz="4800" b="1" u="none" strike="noStrike">
                <a:solidFill>
                  <a:schemeClr val="lt1"/>
                </a:solidFill>
                <a:uFillTx/>
                <a:latin typeface="Century Gothic"/>
              </a:rPr>
              <a:t>Projektziel</a:t>
            </a:r>
            <a:endParaRPr lang="de-DE" sz="4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06" name="Textfeld 91"/>
          <p:cNvSpPr/>
          <p:nvPr/>
        </p:nvSpPr>
        <p:spPr>
          <a:xfrm>
            <a:off x="1419676" y="1620000"/>
            <a:ext cx="7839720" cy="601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de-DE" sz="3600" b="0" u="none" strike="noStrike" dirty="0">
                <a:solidFill>
                  <a:srgbClr val="FFFFFF"/>
                </a:solidFill>
                <a:uFillTx/>
                <a:latin typeface="Century Gothic"/>
              </a:rPr>
              <a:t>Entwicklung eines Ticketsystems</a:t>
            </a:r>
            <a:endParaRPr lang="de-DE" sz="3600" b="0" u="none" strike="noStrike" dirty="0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107" name="Grafik 92"/>
          <p:cNvPicPr/>
          <p:nvPr/>
        </p:nvPicPr>
        <p:blipFill>
          <a:blip r:embed="rId3"/>
          <a:stretch/>
        </p:blipFill>
        <p:spPr>
          <a:xfrm>
            <a:off x="1546952" y="2426760"/>
            <a:ext cx="8931600" cy="405288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Grafik 9" descr="Ein Bild, das Kreis, Schrift, Screenshot, Grafiken enthält.&#10;&#10;Automatisch generierte Beschreibung"/>
          <p:cNvPicPr/>
          <p:nvPr/>
        </p:nvPicPr>
        <p:blipFill>
          <a:blip r:embed="rId2"/>
          <a:stretch/>
        </p:blipFill>
        <p:spPr>
          <a:xfrm>
            <a:off x="10128600" y="88560"/>
            <a:ext cx="1915560" cy="179784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Grafik 9" descr="Ein Bild, das Kreis, Schrift, Screenshot, Grafiken enthält.&#10;&#10;Automatisch generierte Beschreibung"/>
          <p:cNvPicPr/>
          <p:nvPr/>
        </p:nvPicPr>
        <p:blipFill>
          <a:blip r:embed="rId2"/>
          <a:stretch/>
        </p:blipFill>
        <p:spPr>
          <a:xfrm>
            <a:off x="10128600" y="88560"/>
            <a:ext cx="1915560" cy="179784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Grafik 9" descr="Ein Bild, das Kreis, Schrift, Screenshot, Grafiken enthält.&#10;&#10;Automatisch generierte Beschreibung"/>
          <p:cNvPicPr/>
          <p:nvPr/>
        </p:nvPicPr>
        <p:blipFill>
          <a:blip r:embed="rId2"/>
          <a:stretch/>
        </p:blipFill>
        <p:spPr>
          <a:xfrm>
            <a:off x="10128600" y="88560"/>
            <a:ext cx="1915560" cy="179784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rafik 9" descr="Ein Bild, das Kreis, Schrift, Screenshot, Grafiken enthält.&#10;&#10;Automatisch generierte Beschreibung"/>
          <p:cNvPicPr/>
          <p:nvPr/>
        </p:nvPicPr>
        <p:blipFill>
          <a:blip r:embed="rId2"/>
          <a:stretch/>
        </p:blipFill>
        <p:spPr>
          <a:xfrm>
            <a:off x="10128600" y="88560"/>
            <a:ext cx="1915560" cy="179784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rafik 9" descr="Ein Bild, das Kreis, Schrift, Screenshot, Grafiken enthält.&#10;&#10;Automatisch generierte Beschreibung"/>
          <p:cNvPicPr/>
          <p:nvPr/>
        </p:nvPicPr>
        <p:blipFill>
          <a:blip r:embed="rId2"/>
          <a:stretch/>
        </p:blipFill>
        <p:spPr>
          <a:xfrm>
            <a:off x="10128600" y="88560"/>
            <a:ext cx="1915560" cy="179784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Grafik 9" descr="Ein Bild, das Kreis, Schrift, Screenshot, Grafiken enthält.&#10;&#10;Automatisch generierte Beschreibung"/>
          <p:cNvPicPr/>
          <p:nvPr/>
        </p:nvPicPr>
        <p:blipFill>
          <a:blip r:embed="rId2"/>
          <a:stretch/>
        </p:blipFill>
        <p:spPr>
          <a:xfrm>
            <a:off x="10128600" y="88560"/>
            <a:ext cx="1915560" cy="179784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Grafik 9" descr="Ein Bild, das Kreis, Schrift, Screenshot, Grafiken enthält.&#10;&#10;Automatisch generierte Beschreibung"/>
          <p:cNvPicPr/>
          <p:nvPr/>
        </p:nvPicPr>
        <p:blipFill>
          <a:blip r:embed="rId2"/>
          <a:stretch/>
        </p:blipFill>
        <p:spPr>
          <a:xfrm>
            <a:off x="10128600" y="88560"/>
            <a:ext cx="1915560" cy="179784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rafik 9" descr="Ein Bild, das Kreis, Schrift, Screenshot, Grafiken enthält.&#10;&#10;Automatisch generierte Beschreibung"/>
          <p:cNvPicPr/>
          <p:nvPr/>
        </p:nvPicPr>
        <p:blipFill>
          <a:blip r:embed="rId2"/>
          <a:stretch/>
        </p:blipFill>
        <p:spPr>
          <a:xfrm>
            <a:off x="10128600" y="88560"/>
            <a:ext cx="1915560" cy="179784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Grafik 9" descr="Ein Bild, das Kreis, Schrift, Screenshot, Grafiken enthält.&#10;&#10;Automatisch generierte Beschreibung"/>
          <p:cNvPicPr/>
          <p:nvPr/>
        </p:nvPicPr>
        <p:blipFill>
          <a:blip r:embed="rId2"/>
          <a:stretch/>
        </p:blipFill>
        <p:spPr>
          <a:xfrm>
            <a:off x="10128600" y="88560"/>
            <a:ext cx="1915560" cy="179784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Grafik 9" descr="Ein Bild, das Kreis, Schrift, Screenshot, Grafiken enthält.&#10;&#10;Automatisch generierte Beschreibung"/>
          <p:cNvPicPr/>
          <p:nvPr/>
        </p:nvPicPr>
        <p:blipFill>
          <a:blip r:embed="rId2"/>
          <a:stretch/>
        </p:blipFill>
        <p:spPr>
          <a:xfrm>
            <a:off x="10128600" y="88560"/>
            <a:ext cx="1915560" cy="179784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rafik 9" descr="Ein Bild, das Kreis, Schrift, Screenshot, Grafiken enthält.&#10;&#10;Automatisch generierte Beschreibung"/>
          <p:cNvPicPr/>
          <p:nvPr/>
        </p:nvPicPr>
        <p:blipFill>
          <a:blip r:embed="rId2"/>
          <a:stretch/>
        </p:blipFill>
        <p:spPr>
          <a:xfrm>
            <a:off x="10128600" y="88560"/>
            <a:ext cx="1915560" cy="17978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09" name="Textfeld 94"/>
          <p:cNvSpPr/>
          <p:nvPr/>
        </p:nvSpPr>
        <p:spPr>
          <a:xfrm>
            <a:off x="550080" y="668520"/>
            <a:ext cx="6057720" cy="771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de-DE" sz="4800" b="1" u="none" strike="noStrike">
                <a:solidFill>
                  <a:srgbClr val="FFFFFF"/>
                </a:solidFill>
                <a:uFillTx/>
                <a:latin typeface="Century Gothic"/>
                <a:ea typeface="Microsoft YaHei"/>
              </a:rPr>
              <a:t>Projektbegründung</a:t>
            </a:r>
            <a:endParaRPr lang="de-DE" sz="48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lang="de-DE" sz="4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10" name="Textfeld 1"/>
          <p:cNvSpPr/>
          <p:nvPr/>
        </p:nvSpPr>
        <p:spPr>
          <a:xfrm>
            <a:off x="300960" y="2499480"/>
            <a:ext cx="12780720" cy="1461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marL="571680" indent="-571680" defTabSz="914400">
              <a:lnSpc>
                <a:spcPct val="100000"/>
              </a:lnSpc>
              <a:buClr>
                <a:srgbClr val="FFFFFF"/>
              </a:buClr>
              <a:buFont typeface="Wingdings" charset="2"/>
              <a:buChar char=""/>
            </a:pPr>
            <a:r>
              <a:rPr lang="de-DE" sz="3600" b="0" u="none" strike="noStrike">
                <a:solidFill>
                  <a:schemeClr val="lt1"/>
                </a:solidFill>
                <a:uFillTx/>
                <a:latin typeface="Century Gothic"/>
              </a:rPr>
              <a:t>Optimierung der unorganisierten Arbeitsprozesse</a:t>
            </a:r>
            <a:endParaRPr lang="de-DE" sz="36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lang="de-DE" sz="36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lang="de-DE" sz="1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11" name="Textfeld 2"/>
          <p:cNvSpPr/>
          <p:nvPr/>
        </p:nvSpPr>
        <p:spPr>
          <a:xfrm>
            <a:off x="612720" y="3912120"/>
            <a:ext cx="7718040" cy="2010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marL="571680" indent="-571680" defTabSz="914400">
              <a:lnSpc>
                <a:spcPct val="150000"/>
              </a:lnSpc>
              <a:buClr>
                <a:srgbClr val="FFFFFF"/>
              </a:buClr>
              <a:buFont typeface="Wingdings" charset="2"/>
              <a:buChar char=""/>
            </a:pPr>
            <a:r>
              <a:rPr lang="de-DE" sz="3600" b="0" u="none" strike="noStrike">
                <a:solidFill>
                  <a:schemeClr val="lt1"/>
                </a:solidFill>
                <a:uFillTx/>
                <a:latin typeface="Century Gothic"/>
              </a:rPr>
              <a:t>Manuelle Annahme der Anfragen</a:t>
            </a:r>
            <a:endParaRPr lang="de-DE" sz="36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defTabSz="914400">
              <a:lnSpc>
                <a:spcPct val="150000"/>
              </a:lnSpc>
            </a:pPr>
            <a:r>
              <a:rPr lang="de-DE" sz="3600" b="0" u="none" strike="noStrike">
                <a:solidFill>
                  <a:schemeClr val="lt1"/>
                </a:solidFill>
                <a:uFillTx/>
                <a:latin typeface="Century Gothic"/>
              </a:rPr>
              <a:t>	</a:t>
            </a:r>
            <a:r>
              <a:rPr lang="de-DE" sz="3600" b="0" u="none" strike="noStrike">
                <a:solidFill>
                  <a:schemeClr val="lt1"/>
                </a:solidFill>
                <a:uFillTx/>
                <a:latin typeface="Wingdings"/>
              </a:rPr>
              <a:t></a:t>
            </a:r>
            <a:r>
              <a:rPr lang="de-DE" sz="3600" b="0" u="none" strike="noStrike">
                <a:solidFill>
                  <a:schemeClr val="lt1"/>
                </a:solidFill>
                <a:uFillTx/>
                <a:latin typeface="Century Gothic"/>
              </a:rPr>
              <a:t> Unklarheit, Verwirrung, Fehler</a:t>
            </a:r>
            <a:endParaRPr lang="de-DE" sz="36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lang="de-DE" sz="1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2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rafik 9" descr="Ein Bild, das Kreis, Schrift, Screenshot, Grafiken enthält.&#10;&#10;Automatisch generierte Beschreibung"/>
          <p:cNvPicPr/>
          <p:nvPr/>
        </p:nvPicPr>
        <p:blipFill>
          <a:blip r:embed="rId2"/>
          <a:stretch/>
        </p:blipFill>
        <p:spPr>
          <a:xfrm>
            <a:off x="10128600" y="88560"/>
            <a:ext cx="1915560" cy="179784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Grafik 9" descr="Ein Bild, das Kreis, Schrift, Screenshot, Grafiken enthält.&#10;&#10;Automatisch generierte Beschreibung"/>
          <p:cNvPicPr/>
          <p:nvPr/>
        </p:nvPicPr>
        <p:blipFill>
          <a:blip r:embed="rId2"/>
          <a:stretch/>
        </p:blipFill>
        <p:spPr>
          <a:xfrm>
            <a:off x="10128600" y="88560"/>
            <a:ext cx="1915560" cy="179784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rafik 9" descr="Ein Bild, das Kreis, Schrift, Screenshot, Grafiken enthält.&#10;&#10;Automatisch generierte Beschreibung"/>
          <p:cNvPicPr/>
          <p:nvPr/>
        </p:nvPicPr>
        <p:blipFill>
          <a:blip r:embed="rId2"/>
          <a:stretch/>
        </p:blipFill>
        <p:spPr>
          <a:xfrm>
            <a:off x="10128600" y="88560"/>
            <a:ext cx="1915560" cy="179784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Grafik 9" descr="Ein Bild, das Kreis, Schrift, Screenshot, Grafiken enthält.&#10;&#10;Automatisch generierte Beschreibung"/>
          <p:cNvPicPr/>
          <p:nvPr/>
        </p:nvPicPr>
        <p:blipFill>
          <a:blip r:embed="rId2"/>
          <a:stretch/>
        </p:blipFill>
        <p:spPr>
          <a:xfrm>
            <a:off x="10128600" y="88560"/>
            <a:ext cx="1915560" cy="179784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rafik 9" descr="Ein Bild, das Kreis, Schrift, Screenshot, Grafiken enthält.&#10;&#10;Automatisch generierte Beschreibung"/>
          <p:cNvPicPr/>
          <p:nvPr/>
        </p:nvPicPr>
        <p:blipFill>
          <a:blip r:embed="rId2"/>
          <a:stretch/>
        </p:blipFill>
        <p:spPr>
          <a:xfrm>
            <a:off x="10128600" y="88560"/>
            <a:ext cx="1915560" cy="179784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rafik 9" descr="Ein Bild, das Kreis, Schrift, Screenshot, Grafiken enthält.&#10;&#10;Automatisch generierte Beschreibung"/>
          <p:cNvPicPr/>
          <p:nvPr/>
        </p:nvPicPr>
        <p:blipFill>
          <a:blip r:embed="rId2"/>
          <a:stretch/>
        </p:blipFill>
        <p:spPr>
          <a:xfrm>
            <a:off x="10128600" y="88560"/>
            <a:ext cx="1915560" cy="179784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Grafik 9" descr="Ein Bild, das Kreis, Schrift, Screenshot, Grafiken enthält.&#10;&#10;Automatisch generierte Beschreibung"/>
          <p:cNvPicPr/>
          <p:nvPr/>
        </p:nvPicPr>
        <p:blipFill>
          <a:blip r:embed="rId2"/>
          <a:stretch/>
        </p:blipFill>
        <p:spPr>
          <a:xfrm>
            <a:off x="10128600" y="88560"/>
            <a:ext cx="1915560" cy="179784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Grafik 9" descr="Ein Bild, das Kreis, Schrift, Screenshot, Grafiken enthält.&#10;&#10;Automatisch generierte Beschreibung"/>
          <p:cNvPicPr/>
          <p:nvPr/>
        </p:nvPicPr>
        <p:blipFill>
          <a:blip r:embed="rId2"/>
          <a:stretch/>
        </p:blipFill>
        <p:spPr>
          <a:xfrm>
            <a:off x="10128600" y="88560"/>
            <a:ext cx="1915560" cy="179784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Grafik 9" descr="Ein Bild, das Kreis, Schrift, Screenshot, Grafiken enthält.&#10;&#10;Automatisch generierte Beschreibung"/>
          <p:cNvPicPr/>
          <p:nvPr/>
        </p:nvPicPr>
        <p:blipFill>
          <a:blip r:embed="rId2"/>
          <a:stretch/>
        </p:blipFill>
        <p:spPr>
          <a:xfrm>
            <a:off x="10128600" y="88560"/>
            <a:ext cx="1915560" cy="179784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Grafik 9" descr="Ein Bild, das Kreis, Schrift, Screenshot, Grafiken enthält.&#10;&#10;Automatisch generierte Beschreibung"/>
          <p:cNvPicPr/>
          <p:nvPr/>
        </p:nvPicPr>
        <p:blipFill>
          <a:blip r:embed="rId2"/>
          <a:stretch/>
        </p:blipFill>
        <p:spPr>
          <a:xfrm>
            <a:off x="10128600" y="88560"/>
            <a:ext cx="1915560" cy="179784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rafik 9" descr="Ein Bild, das Kreis, Schrift, Screenshot, Grafiken enthält.&#10;&#10;Automatisch generierte Beschreibung"/>
          <p:cNvPicPr/>
          <p:nvPr/>
        </p:nvPicPr>
        <p:blipFill>
          <a:blip r:embed="rId2"/>
          <a:stretch/>
        </p:blipFill>
        <p:spPr>
          <a:xfrm>
            <a:off x="10128600" y="88560"/>
            <a:ext cx="1915560" cy="17978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13" name="Textfeld 94"/>
          <p:cNvSpPr/>
          <p:nvPr/>
        </p:nvSpPr>
        <p:spPr>
          <a:xfrm>
            <a:off x="550080" y="668520"/>
            <a:ext cx="6289200" cy="771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de-DE" sz="4800" b="1" u="none" strike="noStrike">
                <a:solidFill>
                  <a:srgbClr val="FFFFFF"/>
                </a:solidFill>
                <a:uFillTx/>
                <a:latin typeface="Century Gothic"/>
                <a:ea typeface="Microsoft YaHei"/>
              </a:rPr>
              <a:t>Projektschnittstellen</a:t>
            </a:r>
            <a:endParaRPr lang="de-DE" sz="48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lang="de-DE" sz="4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14" name="Textfeld 1"/>
          <p:cNvSpPr/>
          <p:nvPr/>
        </p:nvSpPr>
        <p:spPr>
          <a:xfrm>
            <a:off x="684360" y="2447280"/>
            <a:ext cx="10851480" cy="974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marL="571680" indent="-571680" defTabSz="914400">
              <a:lnSpc>
                <a:spcPct val="100000"/>
              </a:lnSpc>
              <a:buClr>
                <a:srgbClr val="FFFFFF"/>
              </a:buClr>
              <a:buFont typeface="Wingdings" charset="2"/>
              <a:buChar char=""/>
            </a:pPr>
            <a:r>
              <a:rPr lang="de-DE" sz="4000" b="0" u="none" strike="noStrike">
                <a:solidFill>
                  <a:schemeClr val="lt1"/>
                </a:solidFill>
                <a:uFillTx/>
                <a:latin typeface="Century Gothic"/>
              </a:rPr>
              <a:t>Stakeholder : Alle Kommilitonen des Projekts</a:t>
            </a:r>
            <a:endParaRPr lang="de-DE" sz="40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lang="de-DE" sz="1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15" name="Textfeld 2"/>
          <p:cNvSpPr/>
          <p:nvPr/>
        </p:nvSpPr>
        <p:spPr>
          <a:xfrm>
            <a:off x="565560" y="3638520"/>
            <a:ext cx="6252840" cy="699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marL="571680" indent="-571680" defTabSz="914400">
              <a:lnSpc>
                <a:spcPct val="100000"/>
              </a:lnSpc>
              <a:buClr>
                <a:srgbClr val="FFFFFF"/>
              </a:buClr>
              <a:buFont typeface="Wingdings" charset="2"/>
              <a:buChar char=""/>
            </a:pPr>
            <a:r>
              <a:rPr lang="de-DE" sz="4000" b="0" u="none" strike="noStrike">
                <a:solidFill>
                  <a:schemeClr val="lt1"/>
                </a:solidFill>
                <a:uFillTx/>
                <a:latin typeface="Century Gothic"/>
              </a:rPr>
              <a:t>Funktion der Mitarbeiter </a:t>
            </a:r>
            <a:endParaRPr lang="de-DE" sz="40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2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Rechteck 6"/>
          <p:cNvSpPr/>
          <p:nvPr/>
        </p:nvSpPr>
        <p:spPr>
          <a:xfrm>
            <a:off x="-122760" y="0"/>
            <a:ext cx="5745600" cy="6857280"/>
          </a:xfrm>
          <a:prstGeom prst="rect">
            <a:avLst/>
          </a:prstGeom>
          <a:solidFill>
            <a:schemeClr val="dk1">
              <a:lumMod val="75000"/>
              <a:lumOff val="25000"/>
              <a:alpha val="64000"/>
            </a:schemeClr>
          </a:solidFill>
          <a:ln w="1908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de-DE" sz="1800" b="0" u="none" strike="noStrike">
              <a:solidFill>
                <a:schemeClr val="lt1"/>
              </a:solidFill>
              <a:uFillTx/>
              <a:latin typeface="Aptos"/>
            </a:endParaRPr>
          </a:p>
        </p:txBody>
      </p:sp>
      <p:pic>
        <p:nvPicPr>
          <p:cNvPr id="269" name="Grafik 19"/>
          <p:cNvPicPr/>
          <p:nvPr/>
        </p:nvPicPr>
        <p:blipFill>
          <a:blip r:embed="rId2"/>
          <a:stretch/>
        </p:blipFill>
        <p:spPr>
          <a:xfrm>
            <a:off x="10033920" y="4601520"/>
            <a:ext cx="1756080" cy="22165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70" name="Textfeld 21"/>
          <p:cNvSpPr/>
          <p:nvPr/>
        </p:nvSpPr>
        <p:spPr>
          <a:xfrm>
            <a:off x="242640" y="573120"/>
            <a:ext cx="2369160" cy="821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de-DE" sz="4800" b="1" u="none" strike="noStrike">
                <a:solidFill>
                  <a:schemeClr val="lt1"/>
                </a:solidFill>
                <a:uFillTx/>
                <a:latin typeface="Century Gothic"/>
              </a:rPr>
              <a:t>INHALT</a:t>
            </a:r>
            <a:endParaRPr lang="de-DE" sz="4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71" name="Textfeld 23"/>
          <p:cNvSpPr/>
          <p:nvPr/>
        </p:nvSpPr>
        <p:spPr>
          <a:xfrm>
            <a:off x="56880" y="2189880"/>
            <a:ext cx="5386320" cy="3397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marL="457200" indent="-457200" defTabSz="914400">
              <a:lnSpc>
                <a:spcPct val="150000"/>
              </a:lnSpc>
              <a:spcBef>
                <a:spcPts val="1001"/>
              </a:spcBef>
              <a:buClr>
                <a:srgbClr val="F6F6F6"/>
              </a:buClr>
              <a:buSzPct val="80000"/>
              <a:buFont typeface="Wingdings" charset="2"/>
              <a:buChar char=""/>
            </a:pPr>
            <a:r>
              <a:rPr lang="en-US" sz="3200" b="1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Century Gothic"/>
              </a:rPr>
              <a:t>Entwicklungsgeschichte</a:t>
            </a:r>
            <a:endParaRPr lang="de-DE" sz="32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457200" indent="-457200" defTabSz="914400">
              <a:lnSpc>
                <a:spcPct val="150000"/>
              </a:lnSpc>
              <a:spcBef>
                <a:spcPts val="1001"/>
              </a:spcBef>
              <a:buClr>
                <a:srgbClr val="F6F6F6"/>
              </a:buClr>
              <a:buSzPct val="80000"/>
              <a:buFont typeface="Wingdings" charset="2"/>
              <a:buChar char=""/>
            </a:pPr>
            <a:r>
              <a:rPr lang="en-US" sz="3200" b="1" u="none" strike="noStrike">
                <a:solidFill>
                  <a:schemeClr val="lt1"/>
                </a:solidFill>
                <a:uFillTx/>
                <a:latin typeface="Century Gothic"/>
              </a:rPr>
              <a:t>Heutiger Standard</a:t>
            </a:r>
            <a:endParaRPr lang="de-DE" sz="32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457200" indent="-457200" defTabSz="914400">
              <a:lnSpc>
                <a:spcPct val="150000"/>
              </a:lnSpc>
              <a:spcBef>
                <a:spcPts val="1001"/>
              </a:spcBef>
              <a:buClr>
                <a:srgbClr val="F6F6F6"/>
              </a:buClr>
              <a:buSzPct val="80000"/>
              <a:buFont typeface="Wingdings" charset="2"/>
              <a:buChar char=""/>
            </a:pPr>
            <a:r>
              <a:rPr lang="en-US" sz="3200" b="1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Century Gothic"/>
              </a:rPr>
              <a:t>Technische Details</a:t>
            </a:r>
            <a:endParaRPr lang="de-DE" sz="32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457200" indent="-457200" defTabSz="914400">
              <a:lnSpc>
                <a:spcPct val="150000"/>
              </a:lnSpc>
              <a:spcBef>
                <a:spcPts val="1001"/>
              </a:spcBef>
              <a:buClr>
                <a:srgbClr val="F6F6F6"/>
              </a:buClr>
              <a:buSzPct val="80000"/>
              <a:buFont typeface="Wingdings" charset="2"/>
              <a:buChar char=""/>
            </a:pPr>
            <a:r>
              <a:rPr lang="en-US" sz="3200" b="1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Century Gothic"/>
              </a:rPr>
              <a:t>Anwendungsgebiete</a:t>
            </a:r>
            <a:endParaRPr lang="de-DE" sz="32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Rechteck 6"/>
          <p:cNvSpPr/>
          <p:nvPr/>
        </p:nvSpPr>
        <p:spPr>
          <a:xfrm>
            <a:off x="-122760" y="0"/>
            <a:ext cx="5745600" cy="6857280"/>
          </a:xfrm>
          <a:prstGeom prst="rect">
            <a:avLst/>
          </a:prstGeom>
          <a:solidFill>
            <a:schemeClr val="dk1">
              <a:lumMod val="75000"/>
              <a:lumOff val="25000"/>
              <a:alpha val="64000"/>
            </a:schemeClr>
          </a:solidFill>
          <a:ln w="1908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de-DE" sz="1800" b="0" u="none" strike="noStrike">
              <a:solidFill>
                <a:schemeClr val="lt1"/>
              </a:solidFill>
              <a:uFillTx/>
              <a:latin typeface="Aptos"/>
            </a:endParaRPr>
          </a:p>
        </p:txBody>
      </p:sp>
      <p:pic>
        <p:nvPicPr>
          <p:cNvPr id="273" name="Grafik 19"/>
          <p:cNvPicPr/>
          <p:nvPr/>
        </p:nvPicPr>
        <p:blipFill>
          <a:blip r:embed="rId2"/>
          <a:stretch/>
        </p:blipFill>
        <p:spPr>
          <a:xfrm>
            <a:off x="10033920" y="4601520"/>
            <a:ext cx="1756080" cy="22165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74" name="Textfeld 21"/>
          <p:cNvSpPr/>
          <p:nvPr/>
        </p:nvSpPr>
        <p:spPr>
          <a:xfrm>
            <a:off x="242640" y="573120"/>
            <a:ext cx="2369160" cy="821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de-DE" sz="4800" b="1" u="none" strike="noStrike">
                <a:solidFill>
                  <a:schemeClr val="lt1"/>
                </a:solidFill>
                <a:uFillTx/>
                <a:latin typeface="Century Gothic"/>
              </a:rPr>
              <a:t>INHALT</a:t>
            </a:r>
            <a:endParaRPr lang="de-DE" sz="4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75" name="Textfeld 23"/>
          <p:cNvSpPr/>
          <p:nvPr/>
        </p:nvSpPr>
        <p:spPr>
          <a:xfrm>
            <a:off x="56880" y="2189880"/>
            <a:ext cx="5386320" cy="3397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marL="457200" indent="-457200" defTabSz="914400">
              <a:lnSpc>
                <a:spcPct val="150000"/>
              </a:lnSpc>
              <a:spcBef>
                <a:spcPts val="1001"/>
              </a:spcBef>
              <a:buClr>
                <a:srgbClr val="F6F6F6"/>
              </a:buClr>
              <a:buSzPct val="80000"/>
              <a:buFont typeface="Wingdings" charset="2"/>
              <a:buChar char=""/>
            </a:pPr>
            <a:r>
              <a:rPr lang="en-US" sz="3200" b="1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Century Gothic"/>
              </a:rPr>
              <a:t>Entwicklungsgeschichte</a:t>
            </a:r>
            <a:endParaRPr lang="de-DE" sz="32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457200" indent="-457200" defTabSz="914400">
              <a:lnSpc>
                <a:spcPct val="150000"/>
              </a:lnSpc>
              <a:spcBef>
                <a:spcPts val="1001"/>
              </a:spcBef>
              <a:buClr>
                <a:srgbClr val="F6F6F6"/>
              </a:buClr>
              <a:buSzPct val="80000"/>
              <a:buFont typeface="Wingdings" charset="2"/>
              <a:buChar char=""/>
            </a:pPr>
            <a:r>
              <a:rPr lang="en-US" sz="3200" b="1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Century Gothic"/>
              </a:rPr>
              <a:t>Heutiger Standard</a:t>
            </a:r>
            <a:endParaRPr lang="de-DE" sz="32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457200" indent="-457200" defTabSz="914400">
              <a:lnSpc>
                <a:spcPct val="150000"/>
              </a:lnSpc>
              <a:spcBef>
                <a:spcPts val="1001"/>
              </a:spcBef>
              <a:buClr>
                <a:srgbClr val="F6F6F6"/>
              </a:buClr>
              <a:buSzPct val="80000"/>
              <a:buFont typeface="Wingdings" charset="2"/>
              <a:buChar char=""/>
            </a:pPr>
            <a:r>
              <a:rPr lang="en-US" sz="3200" b="1" u="none" strike="noStrike">
                <a:solidFill>
                  <a:schemeClr val="lt1"/>
                </a:solidFill>
                <a:uFillTx/>
                <a:latin typeface="Century Gothic"/>
              </a:rPr>
              <a:t>Technische Details</a:t>
            </a:r>
            <a:endParaRPr lang="de-DE" sz="32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457200" indent="-457200" defTabSz="914400">
              <a:lnSpc>
                <a:spcPct val="150000"/>
              </a:lnSpc>
              <a:spcBef>
                <a:spcPts val="1001"/>
              </a:spcBef>
              <a:buClr>
                <a:srgbClr val="F6F6F6"/>
              </a:buClr>
              <a:buSzPct val="80000"/>
              <a:buFont typeface="Wingdings" charset="2"/>
              <a:buChar char=""/>
            </a:pPr>
            <a:r>
              <a:rPr lang="en-US" sz="3200" b="1" u="none" strike="noStrike">
                <a:solidFill>
                  <a:schemeClr val="lt1"/>
                </a:solidFill>
                <a:uFillTx/>
                <a:latin typeface="Century Gothic"/>
              </a:rPr>
              <a:t>Anwendungsgebiete</a:t>
            </a:r>
            <a:endParaRPr lang="de-DE" sz="32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Grafik 4" descr="Ein Bild, das Elektronik, Computerhardware, Computerkomponenten, Elektronisches Gerät enthält.&#10;&#10;Automatisch generierte Beschreibung"/>
          <p:cNvPicPr/>
          <p:nvPr/>
        </p:nvPicPr>
        <p:blipFill>
          <a:blip r:embed="rId2"/>
          <a:srcRect t="71654" b="-71079"/>
          <a:stretch/>
        </p:blipFill>
        <p:spPr>
          <a:xfrm>
            <a:off x="0" y="-455400"/>
            <a:ext cx="12191400" cy="73126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77" name="Rechteck 6"/>
          <p:cNvSpPr/>
          <p:nvPr/>
        </p:nvSpPr>
        <p:spPr>
          <a:xfrm>
            <a:off x="0" y="-564840"/>
            <a:ext cx="12191400" cy="2198520"/>
          </a:xfrm>
          <a:prstGeom prst="rect">
            <a:avLst/>
          </a:prstGeom>
          <a:solidFill>
            <a:schemeClr val="dk1">
              <a:lumMod val="75000"/>
              <a:lumOff val="25000"/>
              <a:alpha val="60000"/>
            </a:schemeClr>
          </a:solidFill>
          <a:ln w="1908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de-DE" sz="1800" b="0" u="none" strike="noStrike">
              <a:solidFill>
                <a:schemeClr val="lt1"/>
              </a:solidFill>
              <a:uFillTx/>
              <a:latin typeface="Aptos"/>
            </a:endParaRPr>
          </a:p>
        </p:txBody>
      </p:sp>
      <p:pic>
        <p:nvPicPr>
          <p:cNvPr id="278" name="Grafik 19"/>
          <p:cNvPicPr/>
          <p:nvPr/>
        </p:nvPicPr>
        <p:blipFill>
          <a:blip r:embed="rId3"/>
          <a:stretch/>
        </p:blipFill>
        <p:spPr>
          <a:xfrm>
            <a:off x="10764000" y="5114880"/>
            <a:ext cx="1114920" cy="14072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79" name="Textfeld 21"/>
          <p:cNvSpPr/>
          <p:nvPr/>
        </p:nvSpPr>
        <p:spPr>
          <a:xfrm>
            <a:off x="0" y="131400"/>
            <a:ext cx="12191400" cy="1309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de-DE" sz="8000" b="1" u="none" strike="noStrike">
                <a:solidFill>
                  <a:schemeClr val="lt1"/>
                </a:solidFill>
                <a:uFillTx/>
                <a:latin typeface="Aptos"/>
              </a:rPr>
              <a:t>Raspberry Pi</a:t>
            </a:r>
            <a:r>
              <a:rPr lang="de-DE" sz="8000" b="1" u="none" strike="noStrike">
                <a:solidFill>
                  <a:srgbClr val="FF005A"/>
                </a:solidFill>
                <a:uFillTx/>
                <a:latin typeface="Aptos"/>
              </a:rPr>
              <a:t>?</a:t>
            </a:r>
            <a:endParaRPr lang="de-DE" sz="80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80" name="Textfeld 1"/>
          <p:cNvSpPr/>
          <p:nvPr/>
        </p:nvSpPr>
        <p:spPr>
          <a:xfrm>
            <a:off x="312480" y="2171160"/>
            <a:ext cx="9933120" cy="5026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marL="571680" indent="-571680" defTabSz="914400">
              <a:lnSpc>
                <a:spcPct val="170000"/>
              </a:lnSpc>
              <a:buClr>
                <a:srgbClr val="FFFFFF"/>
              </a:buClr>
              <a:buFont typeface="Wingdings" charset="2"/>
              <a:buChar char=""/>
            </a:pPr>
            <a:r>
              <a:rPr lang="de-DE" sz="3600" b="1" u="none" strike="noStrike">
                <a:solidFill>
                  <a:schemeClr val="lt1"/>
                </a:solidFill>
                <a:uFillTx/>
                <a:latin typeface="Aptos"/>
              </a:rPr>
              <a:t>Raspberry Pi </a:t>
            </a:r>
            <a:r>
              <a:rPr lang="de-DE" sz="3600" b="0" u="none" strike="noStrike">
                <a:solidFill>
                  <a:schemeClr val="lt1"/>
                </a:solidFill>
                <a:uFillTx/>
                <a:latin typeface="Aptos"/>
              </a:rPr>
              <a:t>ist ein Einplatinencomputer</a:t>
            </a:r>
            <a:endParaRPr lang="de-DE" sz="36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571680" indent="-571680" defTabSz="914400">
              <a:lnSpc>
                <a:spcPct val="170000"/>
              </a:lnSpc>
              <a:buClr>
                <a:srgbClr val="404040"/>
              </a:buClr>
              <a:buFont typeface="Wingdings" charset="2"/>
              <a:buChar char=""/>
            </a:pPr>
            <a:r>
              <a:rPr lang="de-DE" sz="3600" b="0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Aptos"/>
              </a:rPr>
              <a:t>Raspberry Pi Foundation</a:t>
            </a:r>
            <a:endParaRPr lang="de-DE" sz="36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571680" indent="-571680" defTabSz="914400">
              <a:lnSpc>
                <a:spcPct val="170000"/>
              </a:lnSpc>
              <a:buClr>
                <a:srgbClr val="404040"/>
              </a:buClr>
              <a:buFont typeface="Wingdings" charset="2"/>
              <a:buChar char=""/>
            </a:pPr>
            <a:r>
              <a:rPr lang="de-DE" sz="3600" b="0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Aptos"/>
              </a:rPr>
              <a:t>Ein-Chip-System (</a:t>
            </a:r>
            <a:r>
              <a:rPr lang="de-DE" sz="3600" b="0" u="sng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Aptos"/>
                <a:hlinkClick r:id="rId4"/>
              </a:rPr>
              <a:t>SoC</a:t>
            </a:r>
            <a:r>
              <a:rPr lang="de-DE" sz="3600" b="0" u="sng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Aptos"/>
                <a:hlinkClick r:id="rId4"/>
              </a:rPr>
              <a:t>)</a:t>
            </a:r>
            <a:r>
              <a:rPr lang="de-DE" sz="3600" b="0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Aptos"/>
              </a:rPr>
              <a:t> mit einer </a:t>
            </a:r>
            <a:r>
              <a:rPr lang="de-DE" sz="3600" b="0" u="sng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Aptos"/>
                <a:hlinkClick r:id="rId5"/>
              </a:rPr>
              <a:t>Arm-</a:t>
            </a:r>
            <a:r>
              <a:rPr lang="de-DE" sz="3600" b="0" u="sng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Aptos"/>
                <a:hlinkClick r:id="rId6"/>
              </a:rPr>
              <a:t>CPU</a:t>
            </a:r>
            <a:endParaRPr lang="de-DE" sz="36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571680" indent="-571680" defTabSz="914400">
              <a:lnSpc>
                <a:spcPct val="170000"/>
              </a:lnSpc>
              <a:buClr>
                <a:srgbClr val="404040"/>
              </a:buClr>
              <a:buFont typeface="Wingdings" charset="2"/>
              <a:buChar char=""/>
            </a:pPr>
            <a:r>
              <a:rPr lang="de-DE" sz="3600" b="1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Aptos"/>
              </a:rPr>
              <a:t>Einplatinencomputer?</a:t>
            </a:r>
            <a:r>
              <a:rPr lang="de-DE" sz="3600" b="0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Aptos"/>
              </a:rPr>
              <a:t> </a:t>
            </a:r>
            <a:endParaRPr lang="de-DE" sz="36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lang="de-DE" sz="1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Grafik 4" descr="Ein Bild, das Elektronik, Computerhardware, Computerkomponenten, Elektronisches Gerät enthält.&#10;&#10;Automatisch generierte Beschreibung"/>
          <p:cNvPicPr/>
          <p:nvPr/>
        </p:nvPicPr>
        <p:blipFill>
          <a:blip r:embed="rId2"/>
          <a:srcRect t="71654" b="-71079"/>
          <a:stretch/>
        </p:blipFill>
        <p:spPr>
          <a:xfrm>
            <a:off x="0" y="-455400"/>
            <a:ext cx="12191400" cy="73126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82" name="Rechteck 6"/>
          <p:cNvSpPr/>
          <p:nvPr/>
        </p:nvSpPr>
        <p:spPr>
          <a:xfrm>
            <a:off x="0" y="-564840"/>
            <a:ext cx="12191400" cy="2198520"/>
          </a:xfrm>
          <a:prstGeom prst="rect">
            <a:avLst/>
          </a:prstGeom>
          <a:solidFill>
            <a:schemeClr val="dk1">
              <a:lumMod val="75000"/>
              <a:lumOff val="25000"/>
              <a:alpha val="60000"/>
            </a:schemeClr>
          </a:solidFill>
          <a:ln w="1908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de-DE" sz="1800" b="0" u="none" strike="noStrike">
              <a:solidFill>
                <a:schemeClr val="lt1"/>
              </a:solidFill>
              <a:uFillTx/>
              <a:latin typeface="Aptos"/>
            </a:endParaRPr>
          </a:p>
        </p:txBody>
      </p:sp>
      <p:pic>
        <p:nvPicPr>
          <p:cNvPr id="283" name="Grafik 19"/>
          <p:cNvPicPr/>
          <p:nvPr/>
        </p:nvPicPr>
        <p:blipFill>
          <a:blip r:embed="rId3"/>
          <a:stretch/>
        </p:blipFill>
        <p:spPr>
          <a:xfrm>
            <a:off x="10764000" y="5114880"/>
            <a:ext cx="1114920" cy="14072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84" name="Textfeld 21"/>
          <p:cNvSpPr/>
          <p:nvPr/>
        </p:nvSpPr>
        <p:spPr>
          <a:xfrm>
            <a:off x="0" y="131400"/>
            <a:ext cx="12191400" cy="1309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de-DE" sz="8000" b="1" u="none" strike="noStrike">
                <a:solidFill>
                  <a:schemeClr val="lt1"/>
                </a:solidFill>
                <a:uFillTx/>
                <a:latin typeface="Aptos"/>
              </a:rPr>
              <a:t>Raspberry Pi</a:t>
            </a:r>
            <a:r>
              <a:rPr lang="de-DE" sz="8000" b="1" u="none" strike="noStrike">
                <a:solidFill>
                  <a:srgbClr val="FF005A"/>
                </a:solidFill>
                <a:uFillTx/>
                <a:latin typeface="Aptos"/>
              </a:rPr>
              <a:t>?</a:t>
            </a:r>
            <a:endParaRPr lang="de-DE" sz="80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85" name="Textfeld 1"/>
          <p:cNvSpPr/>
          <p:nvPr/>
        </p:nvSpPr>
        <p:spPr>
          <a:xfrm>
            <a:off x="312480" y="2171160"/>
            <a:ext cx="9933120" cy="5026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marL="571680" indent="-571680" defTabSz="914400">
              <a:lnSpc>
                <a:spcPct val="170000"/>
              </a:lnSpc>
              <a:buClr>
                <a:srgbClr val="404040"/>
              </a:buClr>
              <a:buFont typeface="Wingdings" charset="2"/>
              <a:buChar char=""/>
            </a:pPr>
            <a:r>
              <a:rPr lang="de-DE" sz="3600" b="1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Aptos"/>
              </a:rPr>
              <a:t>Raspberry Pi </a:t>
            </a:r>
            <a:r>
              <a:rPr lang="de-DE" sz="3600" b="0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Aptos"/>
              </a:rPr>
              <a:t>ist ein Einplatinencomputer</a:t>
            </a:r>
            <a:endParaRPr lang="de-DE" sz="36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571680" indent="-571680" defTabSz="914400">
              <a:lnSpc>
                <a:spcPct val="170000"/>
              </a:lnSpc>
              <a:buClr>
                <a:srgbClr val="FFFFFF"/>
              </a:buClr>
              <a:buFont typeface="Wingdings" charset="2"/>
              <a:buChar char=""/>
            </a:pPr>
            <a:r>
              <a:rPr lang="de-DE" sz="3600" b="0" u="none" strike="noStrike">
                <a:solidFill>
                  <a:schemeClr val="lt1"/>
                </a:solidFill>
                <a:uFillTx/>
                <a:latin typeface="Aptos"/>
              </a:rPr>
              <a:t>Raspberry Pi Foundation</a:t>
            </a:r>
            <a:endParaRPr lang="de-DE" sz="36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571680" indent="-571680" defTabSz="914400">
              <a:lnSpc>
                <a:spcPct val="170000"/>
              </a:lnSpc>
              <a:buClr>
                <a:srgbClr val="404040"/>
              </a:buClr>
              <a:buFont typeface="Wingdings" charset="2"/>
              <a:buChar char=""/>
            </a:pPr>
            <a:r>
              <a:rPr lang="de-DE" sz="3600" b="0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Aptos"/>
              </a:rPr>
              <a:t>Ein-Chip-System (</a:t>
            </a:r>
            <a:r>
              <a:rPr lang="de-DE" sz="3600" b="0" u="sng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Aptos"/>
                <a:hlinkClick r:id="rId4"/>
              </a:rPr>
              <a:t>SoC</a:t>
            </a:r>
            <a:r>
              <a:rPr lang="de-DE" sz="3600" b="0" u="sng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Aptos"/>
                <a:hlinkClick r:id="rId4"/>
              </a:rPr>
              <a:t>)</a:t>
            </a:r>
            <a:r>
              <a:rPr lang="de-DE" sz="3600" b="0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Aptos"/>
              </a:rPr>
              <a:t> mit einer </a:t>
            </a:r>
            <a:r>
              <a:rPr lang="de-DE" sz="3600" b="0" u="sng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Aptos"/>
                <a:hlinkClick r:id="rId5"/>
              </a:rPr>
              <a:t>Arm-</a:t>
            </a:r>
            <a:r>
              <a:rPr lang="de-DE" sz="3600" b="0" u="sng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Aptos"/>
                <a:hlinkClick r:id="rId6"/>
              </a:rPr>
              <a:t>CPU</a:t>
            </a:r>
            <a:endParaRPr lang="de-DE" sz="36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571680" indent="-571680" defTabSz="914400">
              <a:lnSpc>
                <a:spcPct val="170000"/>
              </a:lnSpc>
              <a:buClr>
                <a:srgbClr val="404040"/>
              </a:buClr>
              <a:buFont typeface="Wingdings" charset="2"/>
              <a:buChar char=""/>
            </a:pPr>
            <a:r>
              <a:rPr lang="de-DE" sz="3600" b="1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Aptos"/>
              </a:rPr>
              <a:t>Einplatinencomputer?</a:t>
            </a:r>
            <a:r>
              <a:rPr lang="de-DE" sz="3600" b="0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Aptos"/>
              </a:rPr>
              <a:t> </a:t>
            </a:r>
            <a:endParaRPr lang="de-DE" sz="36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lang="de-DE" sz="1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rafik 4" descr="Ein Bild, das Elektronik, Computerhardware, Computerkomponenten, Elektronisches Gerät enthält.&#10;&#10;Automatisch generierte Beschreibung"/>
          <p:cNvPicPr/>
          <p:nvPr/>
        </p:nvPicPr>
        <p:blipFill>
          <a:blip r:embed="rId2"/>
          <a:srcRect t="71654" b="-71079"/>
          <a:stretch/>
        </p:blipFill>
        <p:spPr>
          <a:xfrm>
            <a:off x="0" y="-455400"/>
            <a:ext cx="12191400" cy="73126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87" name="Rechteck 6"/>
          <p:cNvSpPr/>
          <p:nvPr/>
        </p:nvSpPr>
        <p:spPr>
          <a:xfrm>
            <a:off x="0" y="-564840"/>
            <a:ext cx="12191400" cy="2198520"/>
          </a:xfrm>
          <a:prstGeom prst="rect">
            <a:avLst/>
          </a:prstGeom>
          <a:solidFill>
            <a:schemeClr val="dk1">
              <a:lumMod val="75000"/>
              <a:lumOff val="25000"/>
              <a:alpha val="60000"/>
            </a:schemeClr>
          </a:solidFill>
          <a:ln w="1908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de-DE" sz="1800" b="0" u="none" strike="noStrike">
              <a:solidFill>
                <a:schemeClr val="lt1"/>
              </a:solidFill>
              <a:uFillTx/>
              <a:latin typeface="Aptos"/>
            </a:endParaRPr>
          </a:p>
        </p:txBody>
      </p:sp>
      <p:pic>
        <p:nvPicPr>
          <p:cNvPr id="288" name="Grafik 19"/>
          <p:cNvPicPr/>
          <p:nvPr/>
        </p:nvPicPr>
        <p:blipFill>
          <a:blip r:embed="rId3"/>
          <a:stretch/>
        </p:blipFill>
        <p:spPr>
          <a:xfrm>
            <a:off x="10764000" y="5114880"/>
            <a:ext cx="1114920" cy="14072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89" name="Textfeld 21"/>
          <p:cNvSpPr/>
          <p:nvPr/>
        </p:nvSpPr>
        <p:spPr>
          <a:xfrm>
            <a:off x="0" y="131400"/>
            <a:ext cx="12191400" cy="1309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de-DE" sz="8000" b="1" u="none" strike="noStrike">
                <a:solidFill>
                  <a:schemeClr val="lt1"/>
                </a:solidFill>
                <a:uFillTx/>
                <a:latin typeface="Aptos"/>
              </a:rPr>
              <a:t>Raspberry Pi</a:t>
            </a:r>
            <a:r>
              <a:rPr lang="de-DE" sz="8000" b="1" u="none" strike="noStrike">
                <a:solidFill>
                  <a:srgbClr val="FF005A"/>
                </a:solidFill>
                <a:uFillTx/>
                <a:latin typeface="Aptos"/>
              </a:rPr>
              <a:t>?</a:t>
            </a:r>
            <a:endParaRPr lang="de-DE" sz="80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90" name="Textfeld 1"/>
          <p:cNvSpPr/>
          <p:nvPr/>
        </p:nvSpPr>
        <p:spPr>
          <a:xfrm>
            <a:off x="312480" y="2171160"/>
            <a:ext cx="9933120" cy="5026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marL="571680" indent="-571680" defTabSz="914400">
              <a:lnSpc>
                <a:spcPct val="170000"/>
              </a:lnSpc>
              <a:buClr>
                <a:srgbClr val="404040"/>
              </a:buClr>
              <a:buFont typeface="Wingdings" charset="2"/>
              <a:buChar char=""/>
            </a:pPr>
            <a:r>
              <a:rPr lang="de-DE" sz="3600" b="1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Aptos"/>
              </a:rPr>
              <a:t>Raspberry Pi </a:t>
            </a:r>
            <a:r>
              <a:rPr lang="de-DE" sz="3600" b="0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Aptos"/>
              </a:rPr>
              <a:t>ist ein Einplatinencomputer</a:t>
            </a:r>
            <a:endParaRPr lang="de-DE" sz="36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571680" indent="-571680" defTabSz="914400">
              <a:lnSpc>
                <a:spcPct val="170000"/>
              </a:lnSpc>
              <a:buClr>
                <a:srgbClr val="404040"/>
              </a:buClr>
              <a:buFont typeface="Wingdings" charset="2"/>
              <a:buChar char=""/>
            </a:pPr>
            <a:r>
              <a:rPr lang="de-DE" sz="3600" b="0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Aptos"/>
              </a:rPr>
              <a:t>Raspberry Pi Foundation</a:t>
            </a:r>
            <a:endParaRPr lang="de-DE" sz="36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571680" indent="-571680" defTabSz="914400">
              <a:lnSpc>
                <a:spcPct val="170000"/>
              </a:lnSpc>
              <a:buClr>
                <a:srgbClr val="FFFFFF"/>
              </a:buClr>
              <a:buFont typeface="Wingdings" charset="2"/>
              <a:buChar char=""/>
            </a:pPr>
            <a:r>
              <a:rPr lang="de-DE" sz="3600" b="0" u="none" strike="noStrike">
                <a:solidFill>
                  <a:schemeClr val="lt1"/>
                </a:solidFill>
                <a:uFillTx/>
                <a:latin typeface="Aptos"/>
              </a:rPr>
              <a:t>Ein-Chip-System (</a:t>
            </a:r>
            <a:r>
              <a:rPr lang="de-DE" sz="3600" b="0" u="sng" strike="noStrike">
                <a:solidFill>
                  <a:schemeClr val="lt1"/>
                </a:solidFill>
                <a:uFillTx/>
                <a:latin typeface="Aptos"/>
                <a:hlinkClick r:id="rId4"/>
              </a:rPr>
              <a:t>SoC</a:t>
            </a:r>
            <a:r>
              <a:rPr lang="de-DE" sz="3600" b="0" u="sng" strike="noStrike">
                <a:solidFill>
                  <a:schemeClr val="lt1"/>
                </a:solidFill>
                <a:uFillTx/>
                <a:latin typeface="Aptos"/>
                <a:hlinkClick r:id="rId4"/>
              </a:rPr>
              <a:t>)</a:t>
            </a:r>
            <a:r>
              <a:rPr lang="de-DE" sz="3600" b="0" u="none" strike="noStrike">
                <a:solidFill>
                  <a:schemeClr val="lt1"/>
                </a:solidFill>
                <a:uFillTx/>
                <a:latin typeface="Aptos"/>
              </a:rPr>
              <a:t> mit einer </a:t>
            </a:r>
            <a:r>
              <a:rPr lang="de-DE" sz="3600" b="0" u="sng" strike="noStrike">
                <a:solidFill>
                  <a:schemeClr val="lt1"/>
                </a:solidFill>
                <a:uFillTx/>
                <a:latin typeface="Aptos"/>
                <a:hlinkClick r:id="rId5"/>
              </a:rPr>
              <a:t>Arm-</a:t>
            </a:r>
            <a:r>
              <a:rPr lang="de-DE" sz="3600" b="0" u="sng" strike="noStrike">
                <a:solidFill>
                  <a:schemeClr val="lt1"/>
                </a:solidFill>
                <a:uFillTx/>
                <a:latin typeface="Aptos"/>
                <a:hlinkClick r:id="rId6"/>
              </a:rPr>
              <a:t>CPU</a:t>
            </a:r>
            <a:endParaRPr lang="de-DE" sz="36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571680" indent="-571680" defTabSz="914400">
              <a:lnSpc>
                <a:spcPct val="170000"/>
              </a:lnSpc>
              <a:buClr>
                <a:srgbClr val="404040"/>
              </a:buClr>
              <a:buFont typeface="Wingdings" charset="2"/>
              <a:buChar char=""/>
            </a:pPr>
            <a:r>
              <a:rPr lang="de-DE" sz="3600" b="1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Aptos"/>
              </a:rPr>
              <a:t>Einplatinencomputer?</a:t>
            </a:r>
            <a:r>
              <a:rPr lang="de-DE" sz="3600" b="0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Aptos"/>
              </a:rPr>
              <a:t> </a:t>
            </a:r>
            <a:endParaRPr lang="de-DE" sz="36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lang="de-DE" sz="1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Grafik 4" descr="Ein Bild, das Elektronik, Computerhardware, Computerkomponenten, Elektronisches Gerät enthält.&#10;&#10;Automatisch generierte Beschreibung"/>
          <p:cNvPicPr/>
          <p:nvPr/>
        </p:nvPicPr>
        <p:blipFill>
          <a:blip r:embed="rId2"/>
          <a:srcRect t="71654" b="-71079"/>
          <a:stretch/>
        </p:blipFill>
        <p:spPr>
          <a:xfrm>
            <a:off x="0" y="-455400"/>
            <a:ext cx="12191400" cy="73126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92" name="Rechteck 6"/>
          <p:cNvSpPr/>
          <p:nvPr/>
        </p:nvSpPr>
        <p:spPr>
          <a:xfrm>
            <a:off x="0" y="-564840"/>
            <a:ext cx="12191400" cy="2198520"/>
          </a:xfrm>
          <a:prstGeom prst="rect">
            <a:avLst/>
          </a:prstGeom>
          <a:solidFill>
            <a:schemeClr val="dk1">
              <a:lumMod val="75000"/>
              <a:lumOff val="25000"/>
              <a:alpha val="60000"/>
            </a:schemeClr>
          </a:solidFill>
          <a:ln w="1908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de-DE" sz="1800" b="0" u="none" strike="noStrike">
              <a:solidFill>
                <a:schemeClr val="lt1"/>
              </a:solidFill>
              <a:uFillTx/>
              <a:latin typeface="Aptos"/>
            </a:endParaRPr>
          </a:p>
        </p:txBody>
      </p:sp>
      <p:pic>
        <p:nvPicPr>
          <p:cNvPr id="293" name="Grafik 19"/>
          <p:cNvPicPr/>
          <p:nvPr/>
        </p:nvPicPr>
        <p:blipFill>
          <a:blip r:embed="rId3"/>
          <a:stretch/>
        </p:blipFill>
        <p:spPr>
          <a:xfrm>
            <a:off x="10764000" y="5114880"/>
            <a:ext cx="1114920" cy="14072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94" name="Textfeld 21"/>
          <p:cNvSpPr/>
          <p:nvPr/>
        </p:nvSpPr>
        <p:spPr>
          <a:xfrm>
            <a:off x="0" y="131400"/>
            <a:ext cx="12191400" cy="1309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de-DE" sz="8000" b="1" u="none" strike="noStrike">
                <a:solidFill>
                  <a:schemeClr val="lt1"/>
                </a:solidFill>
                <a:uFillTx/>
                <a:latin typeface="Aptos"/>
              </a:rPr>
              <a:t>Raspberry Pi</a:t>
            </a:r>
            <a:r>
              <a:rPr lang="de-DE" sz="8000" b="1" u="none" strike="noStrike">
                <a:solidFill>
                  <a:srgbClr val="FF005A"/>
                </a:solidFill>
                <a:uFillTx/>
                <a:latin typeface="Aptos"/>
              </a:rPr>
              <a:t>?</a:t>
            </a:r>
            <a:endParaRPr lang="de-DE" sz="80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95" name="Textfeld 1"/>
          <p:cNvSpPr/>
          <p:nvPr/>
        </p:nvSpPr>
        <p:spPr>
          <a:xfrm>
            <a:off x="312480" y="2171160"/>
            <a:ext cx="9933120" cy="5026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marL="571680" indent="-571680" defTabSz="914400">
              <a:lnSpc>
                <a:spcPct val="170000"/>
              </a:lnSpc>
              <a:buClr>
                <a:srgbClr val="404040"/>
              </a:buClr>
              <a:buFont typeface="Wingdings" charset="2"/>
              <a:buChar char=""/>
            </a:pPr>
            <a:r>
              <a:rPr lang="de-DE" sz="3600" b="1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Aptos"/>
              </a:rPr>
              <a:t>Raspberry Pi </a:t>
            </a:r>
            <a:r>
              <a:rPr lang="de-DE" sz="3600" b="0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Aptos"/>
              </a:rPr>
              <a:t>ist ein Einplatinencomputer</a:t>
            </a:r>
            <a:endParaRPr lang="de-DE" sz="36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571680" indent="-571680" defTabSz="914400">
              <a:lnSpc>
                <a:spcPct val="170000"/>
              </a:lnSpc>
              <a:buClr>
                <a:srgbClr val="404040"/>
              </a:buClr>
              <a:buFont typeface="Wingdings" charset="2"/>
              <a:buChar char=""/>
            </a:pPr>
            <a:r>
              <a:rPr lang="de-DE" sz="3600" b="0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Aptos"/>
              </a:rPr>
              <a:t>Raspberry Pi Foundation</a:t>
            </a:r>
            <a:endParaRPr lang="de-DE" sz="36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571680" indent="-571680" defTabSz="914400">
              <a:lnSpc>
                <a:spcPct val="170000"/>
              </a:lnSpc>
              <a:buClr>
                <a:srgbClr val="404040"/>
              </a:buClr>
              <a:buFont typeface="Wingdings" charset="2"/>
              <a:buChar char=""/>
            </a:pPr>
            <a:r>
              <a:rPr lang="de-DE" sz="3600" b="0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Aptos"/>
              </a:rPr>
              <a:t>Ein-Chip-System (</a:t>
            </a:r>
            <a:r>
              <a:rPr lang="de-DE" sz="3600" b="0" u="sng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Aptos"/>
                <a:hlinkClick r:id="rId4"/>
              </a:rPr>
              <a:t>SoC</a:t>
            </a:r>
            <a:r>
              <a:rPr lang="de-DE" sz="3600" b="0" u="sng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Aptos"/>
                <a:hlinkClick r:id="rId4"/>
              </a:rPr>
              <a:t>)</a:t>
            </a:r>
            <a:r>
              <a:rPr lang="de-DE" sz="3600" b="0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Aptos"/>
              </a:rPr>
              <a:t> mit einer </a:t>
            </a:r>
            <a:r>
              <a:rPr lang="de-DE" sz="3600" b="0" u="sng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Aptos"/>
                <a:hlinkClick r:id="rId5"/>
              </a:rPr>
              <a:t>Arm-</a:t>
            </a:r>
            <a:r>
              <a:rPr lang="de-DE" sz="3600" b="0" u="sng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Aptos"/>
                <a:hlinkClick r:id="rId6"/>
              </a:rPr>
              <a:t>CPU</a:t>
            </a:r>
            <a:endParaRPr lang="de-DE" sz="36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571680" indent="-571680" defTabSz="914400">
              <a:lnSpc>
                <a:spcPct val="170000"/>
              </a:lnSpc>
              <a:buClr>
                <a:srgbClr val="FFFFFF"/>
              </a:buClr>
              <a:buFont typeface="Wingdings" charset="2"/>
              <a:buChar char=""/>
            </a:pPr>
            <a:r>
              <a:rPr lang="de-DE" sz="3600" b="1" u="none" strike="noStrike">
                <a:solidFill>
                  <a:schemeClr val="lt1"/>
                </a:solidFill>
                <a:uFillTx/>
                <a:latin typeface="Aptos"/>
              </a:rPr>
              <a:t>Einplatinencomputer</a:t>
            </a:r>
            <a:r>
              <a:rPr lang="de-DE" sz="3600" b="1" u="none" strike="noStrike">
                <a:solidFill>
                  <a:srgbClr val="FF005A"/>
                </a:solidFill>
                <a:uFillTx/>
                <a:latin typeface="Aptos"/>
              </a:rPr>
              <a:t>?</a:t>
            </a:r>
            <a:r>
              <a:rPr lang="de-DE" sz="3600" b="0" u="none" strike="noStrike">
                <a:solidFill>
                  <a:srgbClr val="BC1142"/>
                </a:solidFill>
                <a:uFillTx/>
                <a:latin typeface="Aptos"/>
              </a:rPr>
              <a:t> </a:t>
            </a:r>
            <a:endParaRPr lang="de-DE" sz="36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lang="de-DE" sz="1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1000" fill="hold"/>
                                        <p:tgtEl>
                                          <p:spTgt spid="2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1000" fill="hold"/>
                                        <p:tgtEl>
                                          <p:spTgt spid="2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 additive="repl">
                                        <p:cTn id="9" dur="1000"/>
                                        <p:tgtEl>
                                          <p:spTgt spid="2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" name="Grafik 4" descr="Ein Bild, das Elektronik, Computerhardware, Computerkomponenten, Elektronisches Gerät enthält.&#10;&#10;Automatisch generierte Beschreibung"/>
          <p:cNvPicPr/>
          <p:nvPr/>
        </p:nvPicPr>
        <p:blipFill>
          <a:blip r:embed="rId2"/>
          <a:srcRect t="71654" b="-71079"/>
          <a:stretch/>
        </p:blipFill>
        <p:spPr>
          <a:xfrm>
            <a:off x="0" y="-455400"/>
            <a:ext cx="12191400" cy="73126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97" name="Rechteck 6"/>
          <p:cNvSpPr/>
          <p:nvPr/>
        </p:nvSpPr>
        <p:spPr>
          <a:xfrm>
            <a:off x="0" y="-564840"/>
            <a:ext cx="12191400" cy="2198520"/>
          </a:xfrm>
          <a:prstGeom prst="rect">
            <a:avLst/>
          </a:prstGeom>
          <a:solidFill>
            <a:schemeClr val="dk1">
              <a:lumMod val="75000"/>
              <a:lumOff val="25000"/>
              <a:alpha val="35000"/>
            </a:schemeClr>
          </a:solidFill>
          <a:ln w="1908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de-DE" sz="1800" b="0" u="none" strike="noStrike">
              <a:solidFill>
                <a:schemeClr val="lt1"/>
              </a:solidFill>
              <a:uFillTx/>
              <a:latin typeface="Aptos"/>
            </a:endParaRPr>
          </a:p>
        </p:txBody>
      </p:sp>
      <p:pic>
        <p:nvPicPr>
          <p:cNvPr id="298" name="Grafik 19"/>
          <p:cNvPicPr/>
          <p:nvPr/>
        </p:nvPicPr>
        <p:blipFill>
          <a:blip r:embed="rId3"/>
          <a:stretch/>
        </p:blipFill>
        <p:spPr>
          <a:xfrm>
            <a:off x="10485000" y="126000"/>
            <a:ext cx="1114920" cy="14072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99" name="Textfeld 21"/>
          <p:cNvSpPr/>
          <p:nvPr/>
        </p:nvSpPr>
        <p:spPr>
          <a:xfrm>
            <a:off x="0" y="125640"/>
            <a:ext cx="10794240" cy="2528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de-DE" sz="8000" b="1" u="none" strike="noStrike">
                <a:solidFill>
                  <a:schemeClr val="lt1"/>
                </a:solidFill>
                <a:uFillTx/>
                <a:latin typeface="Aptos"/>
              </a:rPr>
              <a:t>Einplatinencomputer</a:t>
            </a:r>
            <a:r>
              <a:rPr lang="de-DE" sz="8000" b="1" u="none" strike="noStrike">
                <a:solidFill>
                  <a:srgbClr val="FF005A"/>
                </a:solidFill>
                <a:uFillTx/>
                <a:latin typeface="Aptos"/>
              </a:rPr>
              <a:t>?</a:t>
            </a:r>
            <a:endParaRPr lang="de-DE" sz="80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300" name="Pfeil: Fünfeck 11"/>
          <p:cNvSpPr/>
          <p:nvPr/>
        </p:nvSpPr>
        <p:spPr>
          <a:xfrm rot="10800000">
            <a:off x="12185280" y="1994040"/>
            <a:ext cx="5587200" cy="4533120"/>
          </a:xfrm>
          <a:prstGeom prst="homePlate">
            <a:avLst>
              <a:gd name="adj" fmla="val 32386"/>
            </a:avLst>
          </a:prstGeom>
          <a:solidFill>
            <a:schemeClr val="lt1">
              <a:lumMod val="95000"/>
              <a:alpha val="60000"/>
            </a:schemeClr>
          </a:solidFill>
          <a:ln w="1908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de-DE" sz="1800" b="0" u="none" strike="noStrike">
              <a:solidFill>
                <a:schemeClr val="lt1"/>
              </a:solidFill>
              <a:uFillTx/>
              <a:latin typeface="Aptos"/>
            </a:endParaRPr>
          </a:p>
        </p:txBody>
      </p:sp>
      <p:sp>
        <p:nvSpPr>
          <p:cNvPr id="301" name="Pfeil: Fünfeck 13"/>
          <p:cNvSpPr/>
          <p:nvPr/>
        </p:nvSpPr>
        <p:spPr>
          <a:xfrm rot="10800000">
            <a:off x="12591360" y="1994040"/>
            <a:ext cx="5587200" cy="4533120"/>
          </a:xfrm>
          <a:prstGeom prst="homePlate">
            <a:avLst>
              <a:gd name="adj" fmla="val 32386"/>
            </a:avLst>
          </a:prstGeom>
          <a:solidFill>
            <a:schemeClr val="lt1">
              <a:lumMod val="95000"/>
              <a:alpha val="60000"/>
            </a:schemeClr>
          </a:solidFill>
          <a:ln w="1908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de-DE" sz="1800" b="0" u="none" strike="noStrike">
              <a:solidFill>
                <a:schemeClr val="lt1"/>
              </a:solidFill>
              <a:uFillTx/>
              <a:latin typeface="Aptos"/>
            </a:endParaRPr>
          </a:p>
        </p:txBody>
      </p:sp>
      <p:sp>
        <p:nvSpPr>
          <p:cNvPr id="302" name="Pfeil: Fünfeck 14"/>
          <p:cNvSpPr/>
          <p:nvPr/>
        </p:nvSpPr>
        <p:spPr>
          <a:xfrm rot="10800000">
            <a:off x="12997800" y="1994040"/>
            <a:ext cx="5587200" cy="4533120"/>
          </a:xfrm>
          <a:prstGeom prst="homePlate">
            <a:avLst>
              <a:gd name="adj" fmla="val 32386"/>
            </a:avLst>
          </a:prstGeom>
          <a:solidFill>
            <a:schemeClr val="lt1">
              <a:lumMod val="95000"/>
              <a:alpha val="60000"/>
            </a:schemeClr>
          </a:solidFill>
          <a:ln w="1908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de-DE" sz="1800" b="0" u="none" strike="noStrike">
              <a:solidFill>
                <a:schemeClr val="lt1"/>
              </a:solidFill>
              <a:uFillTx/>
              <a:latin typeface="Aptos"/>
            </a:endParaRPr>
          </a:p>
        </p:txBody>
      </p:sp>
      <p:sp>
        <p:nvSpPr>
          <p:cNvPr id="303" name="Pfeil: Fünfeck 15"/>
          <p:cNvSpPr/>
          <p:nvPr/>
        </p:nvSpPr>
        <p:spPr>
          <a:xfrm rot="10800000">
            <a:off x="13404240" y="1994040"/>
            <a:ext cx="5587200" cy="4533120"/>
          </a:xfrm>
          <a:prstGeom prst="homePlate">
            <a:avLst>
              <a:gd name="adj" fmla="val 32386"/>
            </a:avLst>
          </a:prstGeom>
          <a:solidFill>
            <a:schemeClr val="lt1">
              <a:lumMod val="95000"/>
              <a:alpha val="60000"/>
            </a:schemeClr>
          </a:solidFill>
          <a:ln w="1908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de-DE" sz="1800" b="0" u="none" strike="noStrike">
              <a:solidFill>
                <a:schemeClr val="lt1"/>
              </a:solidFill>
              <a:uFillTx/>
              <a:latin typeface="Aptos"/>
            </a:endParaRPr>
          </a:p>
        </p:txBody>
      </p:sp>
      <p:sp>
        <p:nvSpPr>
          <p:cNvPr id="304" name="Pfeil: Fünfeck 16"/>
          <p:cNvSpPr/>
          <p:nvPr/>
        </p:nvSpPr>
        <p:spPr>
          <a:xfrm rot="10800000">
            <a:off x="13810680" y="1994040"/>
            <a:ext cx="5587200" cy="4533120"/>
          </a:xfrm>
          <a:prstGeom prst="homePlate">
            <a:avLst>
              <a:gd name="adj" fmla="val 32386"/>
            </a:avLst>
          </a:prstGeom>
          <a:solidFill>
            <a:schemeClr val="lt1">
              <a:lumMod val="95000"/>
              <a:alpha val="60000"/>
            </a:schemeClr>
          </a:solidFill>
          <a:ln w="1908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de-DE" sz="1800" b="0" u="none" strike="noStrike">
              <a:solidFill>
                <a:schemeClr val="lt1"/>
              </a:solidFill>
              <a:uFillTx/>
              <a:latin typeface="Aptos"/>
            </a:endParaRPr>
          </a:p>
        </p:txBody>
      </p:sp>
      <p:sp>
        <p:nvSpPr>
          <p:cNvPr id="305" name="Pfeil: Fünfeck 17"/>
          <p:cNvSpPr/>
          <p:nvPr/>
        </p:nvSpPr>
        <p:spPr>
          <a:xfrm rot="10800000">
            <a:off x="14217120" y="1994040"/>
            <a:ext cx="5587200" cy="4533120"/>
          </a:xfrm>
          <a:prstGeom prst="homePlate">
            <a:avLst>
              <a:gd name="adj" fmla="val 32386"/>
            </a:avLst>
          </a:prstGeom>
          <a:solidFill>
            <a:schemeClr val="lt1">
              <a:lumMod val="95000"/>
              <a:alpha val="60000"/>
            </a:schemeClr>
          </a:solidFill>
          <a:ln w="1908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de-DE" sz="1800" b="0" u="none" strike="noStrike">
              <a:solidFill>
                <a:schemeClr val="lt1"/>
              </a:solidFill>
              <a:uFillTx/>
              <a:latin typeface="Aptos"/>
            </a:endParaRPr>
          </a:p>
        </p:txBody>
      </p:sp>
      <p:sp>
        <p:nvSpPr>
          <p:cNvPr id="306" name="Pfeil: Fünfeck 18"/>
          <p:cNvSpPr/>
          <p:nvPr/>
        </p:nvSpPr>
        <p:spPr>
          <a:xfrm rot="10800000">
            <a:off x="14623560" y="1994040"/>
            <a:ext cx="5587200" cy="4533120"/>
          </a:xfrm>
          <a:prstGeom prst="homePlate">
            <a:avLst>
              <a:gd name="adj" fmla="val 32386"/>
            </a:avLst>
          </a:prstGeom>
          <a:solidFill>
            <a:schemeClr val="lt1">
              <a:lumMod val="95000"/>
              <a:alpha val="60000"/>
            </a:schemeClr>
          </a:solidFill>
          <a:ln w="1908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de-DE" sz="1800" b="0" u="none" strike="noStrike">
              <a:solidFill>
                <a:schemeClr val="lt1"/>
              </a:solidFill>
              <a:uFillTx/>
              <a:latin typeface="Aptos"/>
            </a:endParaRPr>
          </a:p>
        </p:txBody>
      </p:sp>
      <p:pic>
        <p:nvPicPr>
          <p:cNvPr id="307" name="Grafik 25" descr="Ein Bild, das Text, Elektronik, Computer, Computerkomponenten enthält.&#10;&#10;Automatisch generierte Beschreibung"/>
          <p:cNvPicPr/>
          <p:nvPr/>
        </p:nvPicPr>
        <p:blipFill>
          <a:blip r:embed="rId4"/>
          <a:stretch/>
        </p:blipFill>
        <p:spPr>
          <a:xfrm>
            <a:off x="14958360" y="2797920"/>
            <a:ext cx="3621960" cy="27162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08" name="Textfeld 1"/>
          <p:cNvSpPr/>
          <p:nvPr/>
        </p:nvSpPr>
        <p:spPr>
          <a:xfrm>
            <a:off x="-386640" y="2360160"/>
            <a:ext cx="6702120" cy="3290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marL="571680" indent="-571680" defTabSz="914400">
              <a:lnSpc>
                <a:spcPct val="150000"/>
              </a:lnSpc>
              <a:buClr>
                <a:srgbClr val="404040"/>
              </a:buClr>
              <a:buFont typeface="Wingdings" charset="2"/>
              <a:buChar char=""/>
            </a:pPr>
            <a:r>
              <a:rPr lang="de-DE" sz="3200" b="0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Aptos"/>
              </a:rPr>
              <a:t>Einzelne Leiterplatte</a:t>
            </a:r>
            <a:endParaRPr lang="de-DE" sz="32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571680" indent="-571680" defTabSz="914400">
              <a:lnSpc>
                <a:spcPct val="150000"/>
              </a:lnSpc>
              <a:buClr>
                <a:srgbClr val="404040"/>
              </a:buClr>
              <a:buFont typeface="Wingdings" charset="2"/>
              <a:buChar char=""/>
            </a:pPr>
            <a:r>
              <a:rPr lang="de-DE" sz="3200" b="0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Aptos"/>
              </a:rPr>
              <a:t>Mikroprozessor, Speicher, I/O</a:t>
            </a:r>
            <a:endParaRPr lang="de-DE" sz="32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571680" indent="-571680" defTabSz="914400">
              <a:lnSpc>
                <a:spcPct val="150000"/>
              </a:lnSpc>
              <a:buClr>
                <a:srgbClr val="404040"/>
              </a:buClr>
              <a:buFont typeface="Wingdings" charset="2"/>
              <a:buChar char=""/>
            </a:pPr>
            <a:r>
              <a:rPr lang="de-DE" sz="3200" b="0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Aptos"/>
              </a:rPr>
              <a:t>kompakte Größe </a:t>
            </a:r>
            <a:endParaRPr lang="de-DE" sz="32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571680" indent="-571680" defTabSz="914400">
              <a:lnSpc>
                <a:spcPct val="150000"/>
              </a:lnSpc>
              <a:buClr>
                <a:srgbClr val="404040"/>
              </a:buClr>
              <a:buFont typeface="Wingdings" charset="2"/>
              <a:buChar char=""/>
            </a:pPr>
            <a:r>
              <a:rPr lang="de-DE" sz="3200" b="0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Aptos"/>
              </a:rPr>
              <a:t>geringer Energieverbrauch</a:t>
            </a:r>
            <a:endParaRPr lang="de-DE" sz="32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lang="de-DE" sz="1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rafik 4" descr="Ein Bild, das Elektronik, Computerhardware, Computerkomponenten, Elektronisches Gerät enthält.&#10;&#10;Automatisch generierte Beschreibung"/>
          <p:cNvPicPr/>
          <p:nvPr/>
        </p:nvPicPr>
        <p:blipFill>
          <a:blip r:embed="rId2"/>
          <a:srcRect t="71654" b="-71079"/>
          <a:stretch/>
        </p:blipFill>
        <p:spPr>
          <a:xfrm>
            <a:off x="0" y="-455400"/>
            <a:ext cx="12191400" cy="73126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10" name="Rechteck 6"/>
          <p:cNvSpPr/>
          <p:nvPr/>
        </p:nvSpPr>
        <p:spPr>
          <a:xfrm>
            <a:off x="0" y="-564840"/>
            <a:ext cx="12191400" cy="2198520"/>
          </a:xfrm>
          <a:prstGeom prst="rect">
            <a:avLst/>
          </a:prstGeom>
          <a:solidFill>
            <a:schemeClr val="dk1">
              <a:lumMod val="75000"/>
              <a:lumOff val="25000"/>
              <a:alpha val="60000"/>
            </a:schemeClr>
          </a:solidFill>
          <a:ln w="1908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de-DE" sz="1800" b="0" u="none" strike="noStrike">
              <a:solidFill>
                <a:schemeClr val="lt1"/>
              </a:solidFill>
              <a:uFillTx/>
              <a:latin typeface="Aptos"/>
            </a:endParaRPr>
          </a:p>
        </p:txBody>
      </p:sp>
      <p:pic>
        <p:nvPicPr>
          <p:cNvPr id="311" name="Grafik 19"/>
          <p:cNvPicPr/>
          <p:nvPr/>
        </p:nvPicPr>
        <p:blipFill>
          <a:blip r:embed="rId3"/>
          <a:stretch/>
        </p:blipFill>
        <p:spPr>
          <a:xfrm>
            <a:off x="10485000" y="126000"/>
            <a:ext cx="1114920" cy="14072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12" name="Textfeld 21"/>
          <p:cNvSpPr/>
          <p:nvPr/>
        </p:nvSpPr>
        <p:spPr>
          <a:xfrm>
            <a:off x="0" y="125640"/>
            <a:ext cx="10794240" cy="2528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de-DE" sz="8000" b="1" u="none" strike="noStrike">
                <a:solidFill>
                  <a:schemeClr val="lt1"/>
                </a:solidFill>
                <a:uFillTx/>
                <a:latin typeface="Aptos"/>
              </a:rPr>
              <a:t>Einplatinencomputer</a:t>
            </a:r>
            <a:r>
              <a:rPr lang="de-DE" sz="8000" b="1" u="none" strike="noStrike">
                <a:solidFill>
                  <a:srgbClr val="FF005A"/>
                </a:solidFill>
                <a:uFillTx/>
                <a:latin typeface="Aptos"/>
              </a:rPr>
              <a:t>?</a:t>
            </a:r>
            <a:endParaRPr lang="de-DE" sz="80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313" name="Pfeil: Fünfeck 11"/>
          <p:cNvSpPr/>
          <p:nvPr/>
        </p:nvSpPr>
        <p:spPr>
          <a:xfrm rot="10800000">
            <a:off x="5378040" y="1994040"/>
            <a:ext cx="5587200" cy="4533120"/>
          </a:xfrm>
          <a:prstGeom prst="homePlate">
            <a:avLst>
              <a:gd name="adj" fmla="val 32386"/>
            </a:avLst>
          </a:prstGeom>
          <a:solidFill>
            <a:schemeClr val="lt1">
              <a:lumMod val="95000"/>
              <a:alpha val="60000"/>
            </a:schemeClr>
          </a:solidFill>
          <a:ln w="1908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de-DE" sz="1800" b="0" u="none" strike="noStrike">
              <a:solidFill>
                <a:schemeClr val="lt1"/>
              </a:solidFill>
              <a:uFillTx/>
              <a:latin typeface="Aptos"/>
            </a:endParaRPr>
          </a:p>
        </p:txBody>
      </p:sp>
      <p:sp>
        <p:nvSpPr>
          <p:cNvPr id="314" name="Pfeil: Fünfeck 13"/>
          <p:cNvSpPr/>
          <p:nvPr/>
        </p:nvSpPr>
        <p:spPr>
          <a:xfrm rot="10800000">
            <a:off x="5784480" y="1994040"/>
            <a:ext cx="5587200" cy="4533120"/>
          </a:xfrm>
          <a:prstGeom prst="homePlate">
            <a:avLst>
              <a:gd name="adj" fmla="val 32386"/>
            </a:avLst>
          </a:prstGeom>
          <a:solidFill>
            <a:schemeClr val="lt1">
              <a:lumMod val="95000"/>
              <a:alpha val="60000"/>
            </a:schemeClr>
          </a:solidFill>
          <a:ln w="1908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de-DE" sz="1800" b="0" u="none" strike="noStrike">
              <a:solidFill>
                <a:schemeClr val="lt1"/>
              </a:solidFill>
              <a:uFillTx/>
              <a:latin typeface="Aptos"/>
            </a:endParaRPr>
          </a:p>
        </p:txBody>
      </p:sp>
      <p:sp>
        <p:nvSpPr>
          <p:cNvPr id="315" name="Pfeil: Fünfeck 14"/>
          <p:cNvSpPr/>
          <p:nvPr/>
        </p:nvSpPr>
        <p:spPr>
          <a:xfrm rot="10800000">
            <a:off x="6190560" y="1994040"/>
            <a:ext cx="5587200" cy="4533120"/>
          </a:xfrm>
          <a:prstGeom prst="homePlate">
            <a:avLst>
              <a:gd name="adj" fmla="val 32386"/>
            </a:avLst>
          </a:prstGeom>
          <a:solidFill>
            <a:schemeClr val="lt1">
              <a:lumMod val="95000"/>
              <a:alpha val="60000"/>
            </a:schemeClr>
          </a:solidFill>
          <a:ln w="1908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de-DE" sz="1800" b="0" u="none" strike="noStrike">
              <a:solidFill>
                <a:schemeClr val="lt1"/>
              </a:solidFill>
              <a:uFillTx/>
              <a:latin typeface="Aptos"/>
            </a:endParaRPr>
          </a:p>
        </p:txBody>
      </p:sp>
      <p:sp>
        <p:nvSpPr>
          <p:cNvPr id="316" name="Pfeil: Fünfeck 15"/>
          <p:cNvSpPr/>
          <p:nvPr/>
        </p:nvSpPr>
        <p:spPr>
          <a:xfrm rot="10800000">
            <a:off x="6597000" y="1994040"/>
            <a:ext cx="5587200" cy="4533120"/>
          </a:xfrm>
          <a:prstGeom prst="homePlate">
            <a:avLst>
              <a:gd name="adj" fmla="val 32386"/>
            </a:avLst>
          </a:prstGeom>
          <a:solidFill>
            <a:schemeClr val="lt1">
              <a:lumMod val="95000"/>
              <a:alpha val="60000"/>
            </a:schemeClr>
          </a:solidFill>
          <a:ln w="1908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de-DE" sz="1800" b="0" u="none" strike="noStrike">
              <a:solidFill>
                <a:schemeClr val="lt1"/>
              </a:solidFill>
              <a:uFillTx/>
              <a:latin typeface="Aptos"/>
            </a:endParaRPr>
          </a:p>
        </p:txBody>
      </p:sp>
      <p:sp>
        <p:nvSpPr>
          <p:cNvPr id="317" name="Pfeil: Fünfeck 16"/>
          <p:cNvSpPr/>
          <p:nvPr/>
        </p:nvSpPr>
        <p:spPr>
          <a:xfrm rot="10800000">
            <a:off x="7003440" y="1994040"/>
            <a:ext cx="5587200" cy="4533120"/>
          </a:xfrm>
          <a:prstGeom prst="homePlate">
            <a:avLst>
              <a:gd name="adj" fmla="val 32386"/>
            </a:avLst>
          </a:prstGeom>
          <a:solidFill>
            <a:schemeClr val="lt1">
              <a:lumMod val="95000"/>
              <a:alpha val="60000"/>
            </a:schemeClr>
          </a:solidFill>
          <a:ln w="1908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de-DE" sz="1800" b="0" u="none" strike="noStrike">
              <a:solidFill>
                <a:schemeClr val="lt1"/>
              </a:solidFill>
              <a:uFillTx/>
              <a:latin typeface="Aptos"/>
            </a:endParaRPr>
          </a:p>
        </p:txBody>
      </p:sp>
      <p:sp>
        <p:nvSpPr>
          <p:cNvPr id="318" name="Pfeil: Fünfeck 17"/>
          <p:cNvSpPr/>
          <p:nvPr/>
        </p:nvSpPr>
        <p:spPr>
          <a:xfrm rot="10800000">
            <a:off x="7409880" y="1994040"/>
            <a:ext cx="5587200" cy="4533120"/>
          </a:xfrm>
          <a:prstGeom prst="homePlate">
            <a:avLst>
              <a:gd name="adj" fmla="val 32386"/>
            </a:avLst>
          </a:prstGeom>
          <a:solidFill>
            <a:schemeClr val="lt1">
              <a:lumMod val="95000"/>
              <a:alpha val="60000"/>
            </a:schemeClr>
          </a:solidFill>
          <a:ln w="1908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de-DE" sz="1800" b="0" u="none" strike="noStrike">
              <a:solidFill>
                <a:schemeClr val="lt1"/>
              </a:solidFill>
              <a:uFillTx/>
              <a:latin typeface="Aptos"/>
            </a:endParaRPr>
          </a:p>
        </p:txBody>
      </p:sp>
      <p:sp>
        <p:nvSpPr>
          <p:cNvPr id="319" name="Pfeil: Fünfeck 18"/>
          <p:cNvSpPr/>
          <p:nvPr/>
        </p:nvSpPr>
        <p:spPr>
          <a:xfrm rot="10800000">
            <a:off x="7816320" y="1994040"/>
            <a:ext cx="5587200" cy="4533120"/>
          </a:xfrm>
          <a:prstGeom prst="homePlate">
            <a:avLst>
              <a:gd name="adj" fmla="val 32386"/>
            </a:avLst>
          </a:prstGeom>
          <a:solidFill>
            <a:schemeClr val="lt1">
              <a:lumMod val="95000"/>
              <a:alpha val="60000"/>
            </a:schemeClr>
          </a:solidFill>
          <a:ln w="1908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de-DE" sz="1800" b="0" u="none" strike="noStrike">
              <a:solidFill>
                <a:schemeClr val="lt1"/>
              </a:solidFill>
              <a:uFillTx/>
              <a:latin typeface="Aptos"/>
            </a:endParaRPr>
          </a:p>
        </p:txBody>
      </p:sp>
      <p:pic>
        <p:nvPicPr>
          <p:cNvPr id="320" name="Grafik 25" descr="Ein Bild, das Text, Elektronik, Computer, Computerkomponenten enthält.&#10;&#10;Automatisch generierte Beschreibung"/>
          <p:cNvPicPr/>
          <p:nvPr/>
        </p:nvPicPr>
        <p:blipFill>
          <a:blip r:embed="rId4"/>
          <a:stretch/>
        </p:blipFill>
        <p:spPr>
          <a:xfrm>
            <a:off x="8151480" y="2797920"/>
            <a:ext cx="3621960" cy="2716200"/>
          </a:xfrm>
          <a:prstGeom prst="rect">
            <a:avLst/>
          </a:prstGeom>
          <a:noFill/>
          <a:ln w="0">
            <a:noFill/>
          </a:ln>
          <a:effectLst>
            <a:outerShdw blurRad="124920" dist="37674" dir="2700000" rotWithShape="0">
              <a:srgbClr val="000000">
                <a:alpha val="40000"/>
              </a:srgbClr>
            </a:outerShdw>
          </a:effectLst>
        </p:spPr>
      </p:pic>
      <p:sp>
        <p:nvSpPr>
          <p:cNvPr id="321" name="Textfeld 1"/>
          <p:cNvSpPr/>
          <p:nvPr/>
        </p:nvSpPr>
        <p:spPr>
          <a:xfrm>
            <a:off x="-386640" y="2360160"/>
            <a:ext cx="6702120" cy="3290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marL="571680" indent="-571680" defTabSz="914400">
              <a:lnSpc>
                <a:spcPct val="150000"/>
              </a:lnSpc>
              <a:buClr>
                <a:srgbClr val="FFFFFF"/>
              </a:buClr>
              <a:buFont typeface="Wingdings" charset="2"/>
              <a:buChar char=""/>
            </a:pPr>
            <a:r>
              <a:rPr lang="de-DE" sz="3200" b="0" u="none" strike="noStrike">
                <a:solidFill>
                  <a:schemeClr val="lt1"/>
                </a:solidFill>
                <a:uFillTx/>
                <a:latin typeface="Aptos"/>
              </a:rPr>
              <a:t>Einzelne Leiterplatte</a:t>
            </a:r>
            <a:endParaRPr lang="de-DE" sz="32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571680" indent="-571680" defTabSz="914400">
              <a:lnSpc>
                <a:spcPct val="150000"/>
              </a:lnSpc>
              <a:buClr>
                <a:srgbClr val="404040"/>
              </a:buClr>
              <a:buFont typeface="Wingdings" charset="2"/>
              <a:buChar char=""/>
            </a:pPr>
            <a:r>
              <a:rPr lang="de-DE" sz="3200" b="0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Aptos"/>
              </a:rPr>
              <a:t>Mikroprozessor, Speicher, I/O</a:t>
            </a:r>
            <a:endParaRPr lang="de-DE" sz="32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571680" indent="-571680" defTabSz="914400">
              <a:lnSpc>
                <a:spcPct val="150000"/>
              </a:lnSpc>
              <a:buClr>
                <a:srgbClr val="404040"/>
              </a:buClr>
              <a:buFont typeface="Wingdings" charset="2"/>
              <a:buChar char=""/>
            </a:pPr>
            <a:r>
              <a:rPr lang="de-DE" sz="3200" b="0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Aptos"/>
              </a:rPr>
              <a:t>kompakte Größe </a:t>
            </a:r>
            <a:endParaRPr lang="de-DE" sz="32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571680" indent="-571680" defTabSz="914400">
              <a:lnSpc>
                <a:spcPct val="150000"/>
              </a:lnSpc>
              <a:buClr>
                <a:srgbClr val="404040"/>
              </a:buClr>
              <a:buFont typeface="Wingdings" charset="2"/>
              <a:buChar char=""/>
            </a:pPr>
            <a:r>
              <a:rPr lang="de-DE" sz="3200" b="0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Aptos"/>
              </a:rPr>
              <a:t>geringer Energieverbrauch</a:t>
            </a:r>
            <a:endParaRPr lang="de-DE" sz="32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lang="de-DE" sz="1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p:clrMapOvr>
    <a:masterClrMapping/>
  </p:clrMapOvr>
  <p:transition spd="slow">
    <p:fade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2" name="Grafik 4" descr="Ein Bild, das Elektronik, Computerhardware, Computerkomponenten, Elektronisches Gerät enthält.&#10;&#10;Automatisch generierte Beschreibung"/>
          <p:cNvPicPr/>
          <p:nvPr/>
        </p:nvPicPr>
        <p:blipFill>
          <a:blip r:embed="rId2"/>
          <a:srcRect t="71654" b="-71079"/>
          <a:stretch/>
        </p:blipFill>
        <p:spPr>
          <a:xfrm>
            <a:off x="0" y="-455400"/>
            <a:ext cx="12191400" cy="73126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23" name="Rechteck 6"/>
          <p:cNvSpPr/>
          <p:nvPr/>
        </p:nvSpPr>
        <p:spPr>
          <a:xfrm>
            <a:off x="0" y="-564840"/>
            <a:ext cx="12191400" cy="2198520"/>
          </a:xfrm>
          <a:prstGeom prst="rect">
            <a:avLst/>
          </a:prstGeom>
          <a:solidFill>
            <a:schemeClr val="dk1">
              <a:lumMod val="75000"/>
              <a:lumOff val="25000"/>
              <a:alpha val="60000"/>
            </a:schemeClr>
          </a:solidFill>
          <a:ln w="1908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de-DE" sz="1800" b="0" u="none" strike="noStrike">
              <a:solidFill>
                <a:schemeClr val="lt1"/>
              </a:solidFill>
              <a:uFillTx/>
              <a:latin typeface="Aptos"/>
            </a:endParaRPr>
          </a:p>
        </p:txBody>
      </p:sp>
      <p:pic>
        <p:nvPicPr>
          <p:cNvPr id="324" name="Grafik 19"/>
          <p:cNvPicPr/>
          <p:nvPr/>
        </p:nvPicPr>
        <p:blipFill>
          <a:blip r:embed="rId3"/>
          <a:stretch/>
        </p:blipFill>
        <p:spPr>
          <a:xfrm>
            <a:off x="10485000" y="126000"/>
            <a:ext cx="1114920" cy="14072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25" name="Textfeld 21"/>
          <p:cNvSpPr/>
          <p:nvPr/>
        </p:nvSpPr>
        <p:spPr>
          <a:xfrm>
            <a:off x="0" y="125640"/>
            <a:ext cx="10794240" cy="2528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de-DE" sz="8000" b="1" u="none" strike="noStrike">
                <a:solidFill>
                  <a:schemeClr val="lt1"/>
                </a:solidFill>
                <a:uFillTx/>
                <a:latin typeface="Aptos"/>
              </a:rPr>
              <a:t>Einplatinencomputer</a:t>
            </a:r>
            <a:r>
              <a:rPr lang="de-DE" sz="8000" b="1" u="none" strike="noStrike">
                <a:solidFill>
                  <a:srgbClr val="FF005A"/>
                </a:solidFill>
                <a:uFillTx/>
                <a:latin typeface="Aptos"/>
              </a:rPr>
              <a:t>?</a:t>
            </a:r>
            <a:endParaRPr lang="de-DE" sz="80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326" name="Pfeil: Fünfeck 11"/>
          <p:cNvSpPr/>
          <p:nvPr/>
        </p:nvSpPr>
        <p:spPr>
          <a:xfrm rot="10800000">
            <a:off x="5378040" y="1994040"/>
            <a:ext cx="5587200" cy="4533120"/>
          </a:xfrm>
          <a:prstGeom prst="homePlate">
            <a:avLst>
              <a:gd name="adj" fmla="val 32386"/>
            </a:avLst>
          </a:prstGeom>
          <a:solidFill>
            <a:schemeClr val="lt1">
              <a:lumMod val="95000"/>
              <a:alpha val="60000"/>
            </a:schemeClr>
          </a:solidFill>
          <a:ln w="1908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de-DE" sz="1800" b="0" u="none" strike="noStrike">
              <a:solidFill>
                <a:schemeClr val="lt1"/>
              </a:solidFill>
              <a:uFillTx/>
              <a:latin typeface="Aptos"/>
            </a:endParaRPr>
          </a:p>
        </p:txBody>
      </p:sp>
      <p:sp>
        <p:nvSpPr>
          <p:cNvPr id="327" name="Pfeil: Fünfeck 13"/>
          <p:cNvSpPr/>
          <p:nvPr/>
        </p:nvSpPr>
        <p:spPr>
          <a:xfrm rot="10800000">
            <a:off x="5784480" y="1994040"/>
            <a:ext cx="5587200" cy="4533120"/>
          </a:xfrm>
          <a:prstGeom prst="homePlate">
            <a:avLst>
              <a:gd name="adj" fmla="val 32386"/>
            </a:avLst>
          </a:prstGeom>
          <a:solidFill>
            <a:schemeClr val="lt1">
              <a:lumMod val="95000"/>
              <a:alpha val="60000"/>
            </a:schemeClr>
          </a:solidFill>
          <a:ln w="1908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de-DE" sz="1800" b="0" u="none" strike="noStrike">
              <a:solidFill>
                <a:schemeClr val="lt1"/>
              </a:solidFill>
              <a:uFillTx/>
              <a:latin typeface="Aptos"/>
            </a:endParaRPr>
          </a:p>
        </p:txBody>
      </p:sp>
      <p:sp>
        <p:nvSpPr>
          <p:cNvPr id="328" name="Pfeil: Fünfeck 14"/>
          <p:cNvSpPr/>
          <p:nvPr/>
        </p:nvSpPr>
        <p:spPr>
          <a:xfrm rot="10800000">
            <a:off x="6190560" y="1994040"/>
            <a:ext cx="5587200" cy="4533120"/>
          </a:xfrm>
          <a:prstGeom prst="homePlate">
            <a:avLst>
              <a:gd name="adj" fmla="val 32386"/>
            </a:avLst>
          </a:prstGeom>
          <a:solidFill>
            <a:schemeClr val="lt1">
              <a:lumMod val="95000"/>
              <a:alpha val="60000"/>
            </a:schemeClr>
          </a:solidFill>
          <a:ln w="1908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de-DE" sz="1800" b="0" u="none" strike="noStrike">
              <a:solidFill>
                <a:schemeClr val="lt1"/>
              </a:solidFill>
              <a:uFillTx/>
              <a:latin typeface="Aptos"/>
            </a:endParaRPr>
          </a:p>
        </p:txBody>
      </p:sp>
      <p:sp>
        <p:nvSpPr>
          <p:cNvPr id="329" name="Pfeil: Fünfeck 15"/>
          <p:cNvSpPr/>
          <p:nvPr/>
        </p:nvSpPr>
        <p:spPr>
          <a:xfrm rot="10800000">
            <a:off x="6597000" y="1994040"/>
            <a:ext cx="5587200" cy="4533120"/>
          </a:xfrm>
          <a:prstGeom prst="homePlate">
            <a:avLst>
              <a:gd name="adj" fmla="val 32386"/>
            </a:avLst>
          </a:prstGeom>
          <a:solidFill>
            <a:schemeClr val="lt1">
              <a:lumMod val="95000"/>
              <a:alpha val="60000"/>
            </a:schemeClr>
          </a:solidFill>
          <a:ln w="1908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de-DE" sz="1800" b="0" u="none" strike="noStrike">
              <a:solidFill>
                <a:schemeClr val="lt1"/>
              </a:solidFill>
              <a:uFillTx/>
              <a:latin typeface="Aptos"/>
            </a:endParaRPr>
          </a:p>
        </p:txBody>
      </p:sp>
      <p:sp>
        <p:nvSpPr>
          <p:cNvPr id="330" name="Pfeil: Fünfeck 16"/>
          <p:cNvSpPr/>
          <p:nvPr/>
        </p:nvSpPr>
        <p:spPr>
          <a:xfrm rot="10800000">
            <a:off x="7003440" y="1994040"/>
            <a:ext cx="5587200" cy="4533120"/>
          </a:xfrm>
          <a:prstGeom prst="homePlate">
            <a:avLst>
              <a:gd name="adj" fmla="val 32386"/>
            </a:avLst>
          </a:prstGeom>
          <a:solidFill>
            <a:schemeClr val="lt1">
              <a:lumMod val="95000"/>
              <a:alpha val="60000"/>
            </a:schemeClr>
          </a:solidFill>
          <a:ln w="1908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de-DE" sz="1800" b="0" u="none" strike="noStrike">
              <a:solidFill>
                <a:schemeClr val="lt1"/>
              </a:solidFill>
              <a:uFillTx/>
              <a:latin typeface="Aptos"/>
            </a:endParaRPr>
          </a:p>
        </p:txBody>
      </p:sp>
      <p:sp>
        <p:nvSpPr>
          <p:cNvPr id="331" name="Pfeil: Fünfeck 17"/>
          <p:cNvSpPr/>
          <p:nvPr/>
        </p:nvSpPr>
        <p:spPr>
          <a:xfrm rot="10800000">
            <a:off x="7409880" y="1994040"/>
            <a:ext cx="5587200" cy="4533120"/>
          </a:xfrm>
          <a:prstGeom prst="homePlate">
            <a:avLst>
              <a:gd name="adj" fmla="val 32386"/>
            </a:avLst>
          </a:prstGeom>
          <a:solidFill>
            <a:schemeClr val="lt1">
              <a:lumMod val="95000"/>
              <a:alpha val="60000"/>
            </a:schemeClr>
          </a:solidFill>
          <a:ln w="1908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de-DE" sz="1800" b="0" u="none" strike="noStrike">
              <a:solidFill>
                <a:schemeClr val="lt1"/>
              </a:solidFill>
              <a:uFillTx/>
              <a:latin typeface="Aptos"/>
            </a:endParaRPr>
          </a:p>
        </p:txBody>
      </p:sp>
      <p:sp>
        <p:nvSpPr>
          <p:cNvPr id="332" name="Pfeil: Fünfeck 18"/>
          <p:cNvSpPr/>
          <p:nvPr/>
        </p:nvSpPr>
        <p:spPr>
          <a:xfrm rot="10800000">
            <a:off x="7816320" y="1994040"/>
            <a:ext cx="5587200" cy="4533120"/>
          </a:xfrm>
          <a:prstGeom prst="homePlate">
            <a:avLst>
              <a:gd name="adj" fmla="val 32386"/>
            </a:avLst>
          </a:prstGeom>
          <a:solidFill>
            <a:schemeClr val="lt1">
              <a:lumMod val="95000"/>
              <a:alpha val="60000"/>
            </a:schemeClr>
          </a:solidFill>
          <a:ln w="1908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de-DE" sz="1800" b="0" u="none" strike="noStrike">
              <a:solidFill>
                <a:schemeClr val="lt1"/>
              </a:solidFill>
              <a:uFillTx/>
              <a:latin typeface="Aptos"/>
            </a:endParaRPr>
          </a:p>
        </p:txBody>
      </p:sp>
      <p:sp>
        <p:nvSpPr>
          <p:cNvPr id="333" name="Textfeld 1"/>
          <p:cNvSpPr/>
          <p:nvPr/>
        </p:nvSpPr>
        <p:spPr>
          <a:xfrm>
            <a:off x="-386640" y="2360160"/>
            <a:ext cx="6702120" cy="3290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marL="571680" indent="-571680" defTabSz="914400">
              <a:lnSpc>
                <a:spcPct val="150000"/>
              </a:lnSpc>
              <a:buClr>
                <a:srgbClr val="FFFFFF"/>
              </a:buClr>
              <a:buFont typeface="Wingdings" charset="2"/>
              <a:buChar char=""/>
            </a:pPr>
            <a:r>
              <a:rPr lang="de-DE" sz="3200" b="0" u="none" strike="noStrike">
                <a:solidFill>
                  <a:schemeClr val="lt1"/>
                </a:solidFill>
                <a:uFillTx/>
                <a:latin typeface="Aptos"/>
              </a:rPr>
              <a:t>Einzelne Leiterplatte</a:t>
            </a:r>
            <a:endParaRPr lang="de-DE" sz="32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571680" indent="-571680" defTabSz="914400">
              <a:lnSpc>
                <a:spcPct val="150000"/>
              </a:lnSpc>
              <a:buClr>
                <a:srgbClr val="FFFFFF"/>
              </a:buClr>
              <a:buFont typeface="Wingdings" charset="2"/>
              <a:buChar char=""/>
            </a:pPr>
            <a:r>
              <a:rPr lang="de-DE" sz="3200" b="0" u="none" strike="noStrike">
                <a:solidFill>
                  <a:schemeClr val="lt1"/>
                </a:solidFill>
                <a:uFillTx/>
                <a:latin typeface="Aptos"/>
              </a:rPr>
              <a:t>Mikroprozessor, Speicher, I/O</a:t>
            </a:r>
            <a:endParaRPr lang="de-DE" sz="32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571680" indent="-571680" defTabSz="914400">
              <a:lnSpc>
                <a:spcPct val="150000"/>
              </a:lnSpc>
              <a:buClr>
                <a:srgbClr val="404040"/>
              </a:buClr>
              <a:buFont typeface="Wingdings" charset="2"/>
              <a:buChar char=""/>
            </a:pPr>
            <a:r>
              <a:rPr lang="de-DE" sz="3200" b="0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Aptos"/>
              </a:rPr>
              <a:t>kompakte Größe </a:t>
            </a:r>
            <a:endParaRPr lang="de-DE" sz="32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571680" indent="-571680" defTabSz="914400">
              <a:lnSpc>
                <a:spcPct val="150000"/>
              </a:lnSpc>
              <a:buClr>
                <a:srgbClr val="404040"/>
              </a:buClr>
              <a:buFont typeface="Wingdings" charset="2"/>
              <a:buChar char=""/>
            </a:pPr>
            <a:r>
              <a:rPr lang="de-DE" sz="3200" b="0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Aptos"/>
              </a:rPr>
              <a:t>geringer Energieverbrauch</a:t>
            </a:r>
            <a:endParaRPr lang="de-DE" sz="32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lang="de-DE" sz="1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334" name="Grafik 8" descr="Ein Bild, das Text, Elektronik, Computer, Computerkomponenten enthält.&#10;&#10;Automatisch generierte Beschreibung"/>
          <p:cNvPicPr/>
          <p:nvPr/>
        </p:nvPicPr>
        <p:blipFill>
          <a:blip r:embed="rId4"/>
          <a:stretch/>
        </p:blipFill>
        <p:spPr>
          <a:xfrm>
            <a:off x="8151480" y="2797920"/>
            <a:ext cx="3621960" cy="2716200"/>
          </a:xfrm>
          <a:prstGeom prst="rect">
            <a:avLst/>
          </a:prstGeom>
          <a:noFill/>
          <a:ln w="0">
            <a:noFill/>
          </a:ln>
          <a:effectLst>
            <a:outerShdw blurRad="124920" dist="37674" dir="2700000" rotWithShape="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5" name="Grafik 4" descr="Ein Bild, das Elektronik, Computerhardware, Computerkomponenten, Elektronisches Gerät enthält.&#10;&#10;Automatisch generierte Beschreibung"/>
          <p:cNvPicPr/>
          <p:nvPr/>
        </p:nvPicPr>
        <p:blipFill>
          <a:blip r:embed="rId2"/>
          <a:srcRect t="71654" b="-71079"/>
          <a:stretch/>
        </p:blipFill>
        <p:spPr>
          <a:xfrm>
            <a:off x="0" y="-455400"/>
            <a:ext cx="12191400" cy="73126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36" name="Rechteck 6"/>
          <p:cNvSpPr/>
          <p:nvPr/>
        </p:nvSpPr>
        <p:spPr>
          <a:xfrm>
            <a:off x="0" y="-564840"/>
            <a:ext cx="12191400" cy="2198520"/>
          </a:xfrm>
          <a:prstGeom prst="rect">
            <a:avLst/>
          </a:prstGeom>
          <a:solidFill>
            <a:schemeClr val="dk1">
              <a:lumMod val="75000"/>
              <a:lumOff val="25000"/>
              <a:alpha val="60000"/>
            </a:schemeClr>
          </a:solidFill>
          <a:ln w="1908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de-DE" sz="1800" b="0" u="none" strike="noStrike">
              <a:solidFill>
                <a:schemeClr val="lt1"/>
              </a:solidFill>
              <a:uFillTx/>
              <a:latin typeface="Aptos"/>
            </a:endParaRPr>
          </a:p>
        </p:txBody>
      </p:sp>
      <p:pic>
        <p:nvPicPr>
          <p:cNvPr id="337" name="Grafik 19"/>
          <p:cNvPicPr/>
          <p:nvPr/>
        </p:nvPicPr>
        <p:blipFill>
          <a:blip r:embed="rId3"/>
          <a:stretch/>
        </p:blipFill>
        <p:spPr>
          <a:xfrm>
            <a:off x="10485000" y="126000"/>
            <a:ext cx="1114920" cy="14072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38" name="Textfeld 21"/>
          <p:cNvSpPr/>
          <p:nvPr/>
        </p:nvSpPr>
        <p:spPr>
          <a:xfrm>
            <a:off x="0" y="125640"/>
            <a:ext cx="10794240" cy="2528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de-DE" sz="8000" b="1" u="none" strike="noStrike">
                <a:solidFill>
                  <a:schemeClr val="lt1"/>
                </a:solidFill>
                <a:uFillTx/>
                <a:latin typeface="Aptos"/>
              </a:rPr>
              <a:t>Einplatinencomputer</a:t>
            </a:r>
            <a:r>
              <a:rPr lang="de-DE" sz="8000" b="1" u="none" strike="noStrike">
                <a:solidFill>
                  <a:srgbClr val="FF005A"/>
                </a:solidFill>
                <a:uFillTx/>
                <a:latin typeface="Aptos"/>
              </a:rPr>
              <a:t>?</a:t>
            </a:r>
            <a:endParaRPr lang="de-DE" sz="80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339" name="Pfeil: Fünfeck 11"/>
          <p:cNvSpPr/>
          <p:nvPr/>
        </p:nvSpPr>
        <p:spPr>
          <a:xfrm rot="10800000">
            <a:off x="5378040" y="1994040"/>
            <a:ext cx="5587200" cy="4533120"/>
          </a:xfrm>
          <a:prstGeom prst="homePlate">
            <a:avLst>
              <a:gd name="adj" fmla="val 32386"/>
            </a:avLst>
          </a:prstGeom>
          <a:solidFill>
            <a:schemeClr val="lt1">
              <a:lumMod val="95000"/>
              <a:alpha val="60000"/>
            </a:schemeClr>
          </a:solidFill>
          <a:ln w="1908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de-DE" sz="1800" b="0" u="none" strike="noStrike">
              <a:solidFill>
                <a:schemeClr val="lt1"/>
              </a:solidFill>
              <a:uFillTx/>
              <a:latin typeface="Aptos"/>
            </a:endParaRPr>
          </a:p>
        </p:txBody>
      </p:sp>
      <p:sp>
        <p:nvSpPr>
          <p:cNvPr id="340" name="Pfeil: Fünfeck 13"/>
          <p:cNvSpPr/>
          <p:nvPr/>
        </p:nvSpPr>
        <p:spPr>
          <a:xfrm rot="10800000">
            <a:off x="5784480" y="1994040"/>
            <a:ext cx="5587200" cy="4533120"/>
          </a:xfrm>
          <a:prstGeom prst="homePlate">
            <a:avLst>
              <a:gd name="adj" fmla="val 32386"/>
            </a:avLst>
          </a:prstGeom>
          <a:solidFill>
            <a:schemeClr val="lt1">
              <a:lumMod val="95000"/>
              <a:alpha val="60000"/>
            </a:schemeClr>
          </a:solidFill>
          <a:ln w="1908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de-DE" sz="1800" b="0" u="none" strike="noStrike">
              <a:solidFill>
                <a:schemeClr val="lt1"/>
              </a:solidFill>
              <a:uFillTx/>
              <a:latin typeface="Aptos"/>
            </a:endParaRPr>
          </a:p>
        </p:txBody>
      </p:sp>
      <p:sp>
        <p:nvSpPr>
          <p:cNvPr id="341" name="Pfeil: Fünfeck 14"/>
          <p:cNvSpPr/>
          <p:nvPr/>
        </p:nvSpPr>
        <p:spPr>
          <a:xfrm rot="10800000">
            <a:off x="6190560" y="1994040"/>
            <a:ext cx="5587200" cy="4533120"/>
          </a:xfrm>
          <a:prstGeom prst="homePlate">
            <a:avLst>
              <a:gd name="adj" fmla="val 32386"/>
            </a:avLst>
          </a:prstGeom>
          <a:solidFill>
            <a:schemeClr val="lt1">
              <a:lumMod val="95000"/>
              <a:alpha val="60000"/>
            </a:schemeClr>
          </a:solidFill>
          <a:ln w="1908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de-DE" sz="1800" b="0" u="none" strike="noStrike">
              <a:solidFill>
                <a:schemeClr val="lt1"/>
              </a:solidFill>
              <a:uFillTx/>
              <a:latin typeface="Aptos"/>
            </a:endParaRPr>
          </a:p>
        </p:txBody>
      </p:sp>
      <p:sp>
        <p:nvSpPr>
          <p:cNvPr id="342" name="Pfeil: Fünfeck 15"/>
          <p:cNvSpPr/>
          <p:nvPr/>
        </p:nvSpPr>
        <p:spPr>
          <a:xfrm rot="10800000">
            <a:off x="6597000" y="1994040"/>
            <a:ext cx="5587200" cy="4533120"/>
          </a:xfrm>
          <a:prstGeom prst="homePlate">
            <a:avLst>
              <a:gd name="adj" fmla="val 32386"/>
            </a:avLst>
          </a:prstGeom>
          <a:solidFill>
            <a:schemeClr val="lt1">
              <a:lumMod val="95000"/>
              <a:alpha val="60000"/>
            </a:schemeClr>
          </a:solidFill>
          <a:ln w="1908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de-DE" sz="1800" b="0" u="none" strike="noStrike">
              <a:solidFill>
                <a:schemeClr val="lt1"/>
              </a:solidFill>
              <a:uFillTx/>
              <a:latin typeface="Aptos"/>
            </a:endParaRPr>
          </a:p>
        </p:txBody>
      </p:sp>
      <p:sp>
        <p:nvSpPr>
          <p:cNvPr id="343" name="Pfeil: Fünfeck 16"/>
          <p:cNvSpPr/>
          <p:nvPr/>
        </p:nvSpPr>
        <p:spPr>
          <a:xfrm rot="10800000">
            <a:off x="7003440" y="1994040"/>
            <a:ext cx="5587200" cy="4533120"/>
          </a:xfrm>
          <a:prstGeom prst="homePlate">
            <a:avLst>
              <a:gd name="adj" fmla="val 32386"/>
            </a:avLst>
          </a:prstGeom>
          <a:solidFill>
            <a:schemeClr val="lt1">
              <a:lumMod val="95000"/>
              <a:alpha val="60000"/>
            </a:schemeClr>
          </a:solidFill>
          <a:ln w="1908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de-DE" sz="1800" b="0" u="none" strike="noStrike">
              <a:solidFill>
                <a:schemeClr val="lt1"/>
              </a:solidFill>
              <a:uFillTx/>
              <a:latin typeface="Aptos"/>
            </a:endParaRPr>
          </a:p>
        </p:txBody>
      </p:sp>
      <p:sp>
        <p:nvSpPr>
          <p:cNvPr id="344" name="Pfeil: Fünfeck 17"/>
          <p:cNvSpPr/>
          <p:nvPr/>
        </p:nvSpPr>
        <p:spPr>
          <a:xfrm rot="10800000">
            <a:off x="7409880" y="1994040"/>
            <a:ext cx="5587200" cy="4533120"/>
          </a:xfrm>
          <a:prstGeom prst="homePlate">
            <a:avLst>
              <a:gd name="adj" fmla="val 32386"/>
            </a:avLst>
          </a:prstGeom>
          <a:solidFill>
            <a:schemeClr val="lt1">
              <a:lumMod val="95000"/>
              <a:alpha val="60000"/>
            </a:schemeClr>
          </a:solidFill>
          <a:ln w="1908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de-DE" sz="1800" b="0" u="none" strike="noStrike">
              <a:solidFill>
                <a:schemeClr val="lt1"/>
              </a:solidFill>
              <a:uFillTx/>
              <a:latin typeface="Aptos"/>
            </a:endParaRPr>
          </a:p>
        </p:txBody>
      </p:sp>
      <p:sp>
        <p:nvSpPr>
          <p:cNvPr id="345" name="Pfeil: Fünfeck 18"/>
          <p:cNvSpPr/>
          <p:nvPr/>
        </p:nvSpPr>
        <p:spPr>
          <a:xfrm rot="10800000">
            <a:off x="7816320" y="1994040"/>
            <a:ext cx="5587200" cy="4533120"/>
          </a:xfrm>
          <a:prstGeom prst="homePlate">
            <a:avLst>
              <a:gd name="adj" fmla="val 32386"/>
            </a:avLst>
          </a:prstGeom>
          <a:solidFill>
            <a:schemeClr val="lt1">
              <a:lumMod val="95000"/>
              <a:alpha val="60000"/>
            </a:schemeClr>
          </a:solidFill>
          <a:ln w="1908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de-DE" sz="1800" b="0" u="none" strike="noStrike">
              <a:solidFill>
                <a:schemeClr val="lt1"/>
              </a:solidFill>
              <a:uFillTx/>
              <a:latin typeface="Aptos"/>
            </a:endParaRPr>
          </a:p>
        </p:txBody>
      </p:sp>
      <p:sp>
        <p:nvSpPr>
          <p:cNvPr id="346" name="Textfeld 1"/>
          <p:cNvSpPr/>
          <p:nvPr/>
        </p:nvSpPr>
        <p:spPr>
          <a:xfrm>
            <a:off x="-386640" y="2360160"/>
            <a:ext cx="6702120" cy="3290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marL="571680" indent="-571680" defTabSz="914400">
              <a:lnSpc>
                <a:spcPct val="150000"/>
              </a:lnSpc>
              <a:buClr>
                <a:srgbClr val="FFFFFF"/>
              </a:buClr>
              <a:buFont typeface="Wingdings" charset="2"/>
              <a:buChar char=""/>
            </a:pPr>
            <a:r>
              <a:rPr lang="de-DE" sz="3200" b="0" u="none" strike="noStrike">
                <a:solidFill>
                  <a:schemeClr val="lt1"/>
                </a:solidFill>
                <a:uFillTx/>
                <a:latin typeface="Aptos"/>
              </a:rPr>
              <a:t>Einzelne Leiterplatte</a:t>
            </a:r>
            <a:endParaRPr lang="de-DE" sz="32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571680" indent="-571680" defTabSz="914400">
              <a:lnSpc>
                <a:spcPct val="150000"/>
              </a:lnSpc>
              <a:buClr>
                <a:srgbClr val="FFFFFF"/>
              </a:buClr>
              <a:buFont typeface="Wingdings" charset="2"/>
              <a:buChar char=""/>
            </a:pPr>
            <a:r>
              <a:rPr lang="de-DE" sz="3200" b="0" u="none" strike="noStrike">
                <a:solidFill>
                  <a:schemeClr val="lt1"/>
                </a:solidFill>
                <a:uFillTx/>
                <a:latin typeface="Aptos"/>
              </a:rPr>
              <a:t>Mikroprozessor, Speicher, I/O</a:t>
            </a:r>
            <a:endParaRPr lang="de-DE" sz="32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571680" indent="-571680" defTabSz="914400">
              <a:lnSpc>
                <a:spcPct val="150000"/>
              </a:lnSpc>
              <a:buClr>
                <a:srgbClr val="FFFFFF"/>
              </a:buClr>
              <a:buFont typeface="Wingdings" charset="2"/>
              <a:buChar char=""/>
            </a:pPr>
            <a:r>
              <a:rPr lang="de-DE" sz="3200" b="0" u="none" strike="noStrike">
                <a:solidFill>
                  <a:schemeClr val="lt1"/>
                </a:solidFill>
                <a:uFillTx/>
                <a:latin typeface="Aptos"/>
              </a:rPr>
              <a:t>kompakte Größe </a:t>
            </a:r>
            <a:endParaRPr lang="de-DE" sz="32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571680" indent="-571680" defTabSz="914400">
              <a:lnSpc>
                <a:spcPct val="150000"/>
              </a:lnSpc>
              <a:buClr>
                <a:srgbClr val="404040"/>
              </a:buClr>
              <a:buFont typeface="Wingdings" charset="2"/>
              <a:buChar char=""/>
            </a:pPr>
            <a:r>
              <a:rPr lang="de-DE" sz="3200" b="0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Aptos"/>
              </a:rPr>
              <a:t>geringer Energieverbrauch</a:t>
            </a:r>
            <a:endParaRPr lang="de-DE" sz="32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lang="de-DE" sz="1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347" name="Grafik 2" descr="Ein Bild, das Text, Elektronik, Computer, Computerkomponenten enthält.&#10;&#10;Automatisch generierte Beschreibung"/>
          <p:cNvPicPr/>
          <p:nvPr/>
        </p:nvPicPr>
        <p:blipFill>
          <a:blip r:embed="rId4"/>
          <a:stretch/>
        </p:blipFill>
        <p:spPr>
          <a:xfrm>
            <a:off x="8151480" y="2797920"/>
            <a:ext cx="3621960" cy="2716200"/>
          </a:xfrm>
          <a:prstGeom prst="rect">
            <a:avLst/>
          </a:prstGeom>
          <a:noFill/>
          <a:ln w="0">
            <a:noFill/>
          </a:ln>
          <a:effectLst>
            <a:outerShdw blurRad="124920" dist="37674" dir="2700000" rotWithShape="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rafik 9" descr="Ein Bild, das Kreis, Schrift, Screenshot, Grafiken enthält.&#10;&#10;Automatisch generierte Beschreibung"/>
          <p:cNvPicPr/>
          <p:nvPr/>
        </p:nvPicPr>
        <p:blipFill>
          <a:blip r:embed="rId2"/>
          <a:stretch/>
        </p:blipFill>
        <p:spPr>
          <a:xfrm>
            <a:off x="10128600" y="88560"/>
            <a:ext cx="1915560" cy="17978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17" name="Rechteck 2"/>
          <p:cNvSpPr/>
          <p:nvPr/>
        </p:nvSpPr>
        <p:spPr>
          <a:xfrm>
            <a:off x="0" y="0"/>
            <a:ext cx="5745600" cy="6857280"/>
          </a:xfrm>
          <a:prstGeom prst="rect">
            <a:avLst/>
          </a:prstGeom>
          <a:solidFill>
            <a:schemeClr val="dk1">
              <a:lumMod val="75000"/>
              <a:lumOff val="25000"/>
              <a:alpha val="64000"/>
            </a:schemeClr>
          </a:solidFill>
          <a:ln w="1908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de-DE" sz="1800" b="0" u="none" strike="noStrike">
              <a:solidFill>
                <a:schemeClr val="lt1"/>
              </a:solidFill>
              <a:uFillTx/>
              <a:latin typeface="Aptos"/>
            </a:endParaRPr>
          </a:p>
        </p:txBody>
      </p:sp>
      <p:sp>
        <p:nvSpPr>
          <p:cNvPr id="118" name="Textfeld 3"/>
          <p:cNvSpPr/>
          <p:nvPr/>
        </p:nvSpPr>
        <p:spPr>
          <a:xfrm>
            <a:off x="242640" y="573120"/>
            <a:ext cx="2369160" cy="821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de-DE" sz="4800" b="1" u="none" strike="noStrike">
                <a:solidFill>
                  <a:schemeClr val="lt1"/>
                </a:solidFill>
                <a:uFillTx/>
                <a:latin typeface="Century Gothic"/>
              </a:rPr>
              <a:t>INHALT</a:t>
            </a:r>
            <a:endParaRPr lang="de-DE" sz="4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19" name="Textfeld 4"/>
          <p:cNvSpPr/>
          <p:nvPr/>
        </p:nvSpPr>
        <p:spPr>
          <a:xfrm>
            <a:off x="296280" y="1404360"/>
            <a:ext cx="5319000" cy="5114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marL="457200" indent="-457200" defTabSz="914400">
              <a:lnSpc>
                <a:spcPct val="150000"/>
              </a:lnSpc>
              <a:spcBef>
                <a:spcPts val="1001"/>
              </a:spcBef>
              <a:buClr>
                <a:srgbClr val="F6F6F6"/>
              </a:buClr>
              <a:buSzPct val="80000"/>
              <a:buFont typeface="Wingdings" charset="2"/>
              <a:buChar char=""/>
            </a:pPr>
            <a:r>
              <a:rPr lang="en-US" sz="3200" b="1" u="none" strike="noStrike">
                <a:solidFill>
                  <a:schemeClr val="lt1"/>
                </a:solidFill>
                <a:uFillTx/>
                <a:latin typeface="Century Gothic"/>
              </a:rPr>
              <a:t>Einleitung</a:t>
            </a:r>
            <a:endParaRPr lang="de-DE" sz="32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457200" indent="-457200" defTabSz="914400">
              <a:lnSpc>
                <a:spcPct val="150000"/>
              </a:lnSpc>
              <a:spcBef>
                <a:spcPts val="1001"/>
              </a:spcBef>
              <a:buClr>
                <a:srgbClr val="F6F6F6"/>
              </a:buClr>
              <a:buSzPct val="80000"/>
              <a:buFont typeface="Wingdings" charset="2"/>
              <a:buChar char=""/>
            </a:pPr>
            <a:r>
              <a:rPr lang="en-US" sz="3200" b="1" u="none" strike="noStrike">
                <a:solidFill>
                  <a:schemeClr val="lt1"/>
                </a:solidFill>
                <a:uFillTx/>
                <a:latin typeface="Century Gothic"/>
              </a:rPr>
              <a:t>Projektplanung</a:t>
            </a:r>
            <a:endParaRPr lang="de-DE" sz="32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457200" indent="-457200" defTabSz="914400">
              <a:lnSpc>
                <a:spcPct val="150000"/>
              </a:lnSpc>
              <a:spcBef>
                <a:spcPts val="1001"/>
              </a:spcBef>
              <a:buClr>
                <a:srgbClr val="F6F6F6"/>
              </a:buClr>
              <a:buSzPct val="80000"/>
              <a:buFont typeface="Wingdings" charset="2"/>
              <a:buChar char=""/>
            </a:pPr>
            <a:r>
              <a:rPr lang="en-US" sz="3200" b="1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Century Gothic"/>
              </a:rPr>
              <a:t>Analysephase</a:t>
            </a:r>
            <a:endParaRPr lang="de-DE" sz="32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457200" indent="-457200" defTabSz="914400">
              <a:lnSpc>
                <a:spcPct val="150000"/>
              </a:lnSpc>
              <a:spcBef>
                <a:spcPts val="1001"/>
              </a:spcBef>
              <a:buClr>
                <a:srgbClr val="F6F6F6"/>
              </a:buClr>
              <a:buSzPct val="80000"/>
              <a:buFont typeface="Wingdings" charset="2"/>
              <a:buChar char=""/>
            </a:pPr>
            <a:r>
              <a:rPr lang="en-US" sz="3200" b="1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Century Gothic"/>
              </a:rPr>
              <a:t>Entwurfsphase</a:t>
            </a:r>
            <a:endParaRPr lang="de-DE" sz="32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457200" indent="-457200" defTabSz="914400">
              <a:lnSpc>
                <a:spcPct val="150000"/>
              </a:lnSpc>
              <a:spcBef>
                <a:spcPts val="1001"/>
              </a:spcBef>
              <a:buClr>
                <a:srgbClr val="F6F6F6"/>
              </a:buClr>
              <a:buSzPct val="80000"/>
              <a:buFont typeface="Wingdings" charset="2"/>
              <a:buChar char=""/>
            </a:pPr>
            <a:r>
              <a:rPr lang="en-US" sz="3200" b="1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Century Gothic"/>
              </a:rPr>
              <a:t>Implementierungsphase</a:t>
            </a:r>
            <a:endParaRPr lang="de-DE" sz="32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457200" indent="-457200" defTabSz="914400">
              <a:lnSpc>
                <a:spcPct val="150000"/>
              </a:lnSpc>
              <a:spcBef>
                <a:spcPts val="1001"/>
              </a:spcBef>
              <a:buClr>
                <a:srgbClr val="F6F6F6"/>
              </a:buClr>
              <a:buSzPct val="80000"/>
              <a:buFont typeface="Wingdings" charset="2"/>
              <a:buChar char=""/>
            </a:pPr>
            <a:r>
              <a:rPr lang="en-US" sz="3200" b="1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Century Gothic"/>
              </a:rPr>
              <a:t>Fazit</a:t>
            </a:r>
            <a:endParaRPr lang="de-DE" sz="32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2" name="Grafik 1" descr="Ein Bild, das Text, Schrift, Grafiken, Grafikdesign enthält.&#10;&#10;KI-generierte Inhalte können fehlerhaft sein.">
            <a:extLst>
              <a:ext uri="{FF2B5EF4-FFF2-40B4-BE49-F238E27FC236}">
                <a16:creationId xmlns:a16="http://schemas.microsoft.com/office/drawing/2014/main" id="{B08E3839-2455-84FA-500C-39E385985F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723" y="1971744"/>
            <a:ext cx="5884797" cy="3222048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" name="Grafik 4" descr="Ein Bild, das Elektronik, Computerhardware, Computerkomponenten, Elektronisches Gerät enthält.&#10;&#10;Automatisch generierte Beschreibung"/>
          <p:cNvPicPr/>
          <p:nvPr/>
        </p:nvPicPr>
        <p:blipFill>
          <a:blip r:embed="rId2"/>
          <a:srcRect t="71654" b="-71079"/>
          <a:stretch/>
        </p:blipFill>
        <p:spPr>
          <a:xfrm>
            <a:off x="0" y="-455400"/>
            <a:ext cx="12191400" cy="73126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49" name="Rechteck 6"/>
          <p:cNvSpPr/>
          <p:nvPr/>
        </p:nvSpPr>
        <p:spPr>
          <a:xfrm>
            <a:off x="0" y="-564840"/>
            <a:ext cx="12191400" cy="2198520"/>
          </a:xfrm>
          <a:prstGeom prst="rect">
            <a:avLst/>
          </a:prstGeom>
          <a:solidFill>
            <a:schemeClr val="dk1">
              <a:lumMod val="75000"/>
              <a:lumOff val="25000"/>
              <a:alpha val="60000"/>
            </a:schemeClr>
          </a:solidFill>
          <a:ln w="1908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de-DE" sz="1800" b="0" u="none" strike="noStrike">
              <a:solidFill>
                <a:schemeClr val="lt1"/>
              </a:solidFill>
              <a:uFillTx/>
              <a:latin typeface="Aptos"/>
            </a:endParaRPr>
          </a:p>
        </p:txBody>
      </p:sp>
      <p:pic>
        <p:nvPicPr>
          <p:cNvPr id="350" name="Grafik 19"/>
          <p:cNvPicPr/>
          <p:nvPr/>
        </p:nvPicPr>
        <p:blipFill>
          <a:blip r:embed="rId3"/>
          <a:stretch/>
        </p:blipFill>
        <p:spPr>
          <a:xfrm>
            <a:off x="10485000" y="126000"/>
            <a:ext cx="1114920" cy="14072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51" name="Textfeld 21"/>
          <p:cNvSpPr/>
          <p:nvPr/>
        </p:nvSpPr>
        <p:spPr>
          <a:xfrm>
            <a:off x="0" y="125640"/>
            <a:ext cx="10794240" cy="2528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de-DE" sz="8000" b="1" u="none" strike="noStrike">
                <a:solidFill>
                  <a:schemeClr val="lt1"/>
                </a:solidFill>
                <a:uFillTx/>
                <a:latin typeface="Aptos"/>
              </a:rPr>
              <a:t>Einplatinencomputer</a:t>
            </a:r>
            <a:r>
              <a:rPr lang="de-DE" sz="8000" b="1" u="none" strike="noStrike">
                <a:solidFill>
                  <a:srgbClr val="FF005A"/>
                </a:solidFill>
                <a:uFillTx/>
                <a:latin typeface="Aptos"/>
              </a:rPr>
              <a:t>?</a:t>
            </a:r>
            <a:endParaRPr lang="de-DE" sz="80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352" name="Pfeil: Fünfeck 11"/>
          <p:cNvSpPr/>
          <p:nvPr/>
        </p:nvSpPr>
        <p:spPr>
          <a:xfrm rot="10800000">
            <a:off x="5378040" y="1994040"/>
            <a:ext cx="5587200" cy="4533120"/>
          </a:xfrm>
          <a:prstGeom prst="homePlate">
            <a:avLst>
              <a:gd name="adj" fmla="val 32386"/>
            </a:avLst>
          </a:prstGeom>
          <a:solidFill>
            <a:schemeClr val="lt1">
              <a:lumMod val="95000"/>
              <a:alpha val="60000"/>
            </a:schemeClr>
          </a:solidFill>
          <a:ln w="1908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de-DE" sz="1800" b="0" u="none" strike="noStrike">
              <a:solidFill>
                <a:schemeClr val="lt1"/>
              </a:solidFill>
              <a:uFillTx/>
              <a:latin typeface="Aptos"/>
            </a:endParaRPr>
          </a:p>
        </p:txBody>
      </p:sp>
      <p:sp>
        <p:nvSpPr>
          <p:cNvPr id="353" name="Pfeil: Fünfeck 13"/>
          <p:cNvSpPr/>
          <p:nvPr/>
        </p:nvSpPr>
        <p:spPr>
          <a:xfrm rot="10800000">
            <a:off x="5784480" y="1994040"/>
            <a:ext cx="5587200" cy="4533120"/>
          </a:xfrm>
          <a:prstGeom prst="homePlate">
            <a:avLst>
              <a:gd name="adj" fmla="val 32386"/>
            </a:avLst>
          </a:prstGeom>
          <a:solidFill>
            <a:schemeClr val="lt1">
              <a:lumMod val="95000"/>
              <a:alpha val="60000"/>
            </a:schemeClr>
          </a:solidFill>
          <a:ln w="1908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de-DE" sz="1800" b="0" u="none" strike="noStrike">
              <a:solidFill>
                <a:schemeClr val="lt1"/>
              </a:solidFill>
              <a:uFillTx/>
              <a:latin typeface="Aptos"/>
            </a:endParaRPr>
          </a:p>
        </p:txBody>
      </p:sp>
      <p:sp>
        <p:nvSpPr>
          <p:cNvPr id="354" name="Pfeil: Fünfeck 14"/>
          <p:cNvSpPr/>
          <p:nvPr/>
        </p:nvSpPr>
        <p:spPr>
          <a:xfrm rot="10800000">
            <a:off x="6190560" y="1994040"/>
            <a:ext cx="5587200" cy="4533120"/>
          </a:xfrm>
          <a:prstGeom prst="homePlate">
            <a:avLst>
              <a:gd name="adj" fmla="val 32386"/>
            </a:avLst>
          </a:prstGeom>
          <a:solidFill>
            <a:schemeClr val="lt1">
              <a:lumMod val="95000"/>
              <a:alpha val="60000"/>
            </a:schemeClr>
          </a:solidFill>
          <a:ln w="1908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de-DE" sz="1800" b="0" u="none" strike="noStrike">
              <a:solidFill>
                <a:schemeClr val="lt1"/>
              </a:solidFill>
              <a:uFillTx/>
              <a:latin typeface="Aptos"/>
            </a:endParaRPr>
          </a:p>
        </p:txBody>
      </p:sp>
      <p:sp>
        <p:nvSpPr>
          <p:cNvPr id="355" name="Pfeil: Fünfeck 15"/>
          <p:cNvSpPr/>
          <p:nvPr/>
        </p:nvSpPr>
        <p:spPr>
          <a:xfrm rot="10800000">
            <a:off x="6597000" y="1994040"/>
            <a:ext cx="5587200" cy="4533120"/>
          </a:xfrm>
          <a:prstGeom prst="homePlate">
            <a:avLst>
              <a:gd name="adj" fmla="val 32386"/>
            </a:avLst>
          </a:prstGeom>
          <a:solidFill>
            <a:schemeClr val="lt1">
              <a:lumMod val="95000"/>
              <a:alpha val="60000"/>
            </a:schemeClr>
          </a:solidFill>
          <a:ln w="1908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de-DE" sz="1800" b="0" u="none" strike="noStrike">
              <a:solidFill>
                <a:schemeClr val="lt1"/>
              </a:solidFill>
              <a:uFillTx/>
              <a:latin typeface="Aptos"/>
            </a:endParaRPr>
          </a:p>
        </p:txBody>
      </p:sp>
      <p:sp>
        <p:nvSpPr>
          <p:cNvPr id="356" name="Pfeil: Fünfeck 16"/>
          <p:cNvSpPr/>
          <p:nvPr/>
        </p:nvSpPr>
        <p:spPr>
          <a:xfrm rot="10800000">
            <a:off x="7003440" y="1994040"/>
            <a:ext cx="5587200" cy="4533120"/>
          </a:xfrm>
          <a:prstGeom prst="homePlate">
            <a:avLst>
              <a:gd name="adj" fmla="val 32386"/>
            </a:avLst>
          </a:prstGeom>
          <a:solidFill>
            <a:schemeClr val="lt1">
              <a:lumMod val="95000"/>
              <a:alpha val="60000"/>
            </a:schemeClr>
          </a:solidFill>
          <a:ln w="1908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de-DE" sz="1800" b="0" u="none" strike="noStrike">
              <a:solidFill>
                <a:schemeClr val="lt1"/>
              </a:solidFill>
              <a:uFillTx/>
              <a:latin typeface="Aptos"/>
            </a:endParaRPr>
          </a:p>
        </p:txBody>
      </p:sp>
      <p:sp>
        <p:nvSpPr>
          <p:cNvPr id="357" name="Pfeil: Fünfeck 17"/>
          <p:cNvSpPr/>
          <p:nvPr/>
        </p:nvSpPr>
        <p:spPr>
          <a:xfrm rot="10800000">
            <a:off x="7409880" y="1994040"/>
            <a:ext cx="5587200" cy="4533120"/>
          </a:xfrm>
          <a:prstGeom prst="homePlate">
            <a:avLst>
              <a:gd name="adj" fmla="val 32386"/>
            </a:avLst>
          </a:prstGeom>
          <a:solidFill>
            <a:schemeClr val="lt1">
              <a:lumMod val="95000"/>
              <a:alpha val="60000"/>
            </a:schemeClr>
          </a:solidFill>
          <a:ln w="1908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de-DE" sz="1800" b="0" u="none" strike="noStrike">
              <a:solidFill>
                <a:schemeClr val="lt1"/>
              </a:solidFill>
              <a:uFillTx/>
              <a:latin typeface="Aptos"/>
            </a:endParaRPr>
          </a:p>
        </p:txBody>
      </p:sp>
      <p:sp>
        <p:nvSpPr>
          <p:cNvPr id="358" name="Pfeil: Fünfeck 18"/>
          <p:cNvSpPr/>
          <p:nvPr/>
        </p:nvSpPr>
        <p:spPr>
          <a:xfrm rot="10800000">
            <a:off x="7816320" y="1994040"/>
            <a:ext cx="5587200" cy="4533120"/>
          </a:xfrm>
          <a:prstGeom prst="homePlate">
            <a:avLst>
              <a:gd name="adj" fmla="val 32386"/>
            </a:avLst>
          </a:prstGeom>
          <a:solidFill>
            <a:schemeClr val="lt1">
              <a:lumMod val="95000"/>
              <a:alpha val="60000"/>
            </a:schemeClr>
          </a:solidFill>
          <a:ln w="1908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de-DE" sz="1800" b="0" u="none" strike="noStrike">
              <a:solidFill>
                <a:schemeClr val="lt1"/>
              </a:solidFill>
              <a:uFillTx/>
              <a:latin typeface="Aptos"/>
            </a:endParaRPr>
          </a:p>
        </p:txBody>
      </p:sp>
      <p:sp>
        <p:nvSpPr>
          <p:cNvPr id="359" name="Textfeld 1"/>
          <p:cNvSpPr/>
          <p:nvPr/>
        </p:nvSpPr>
        <p:spPr>
          <a:xfrm>
            <a:off x="-386640" y="2360160"/>
            <a:ext cx="6702120" cy="3290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marL="571680" indent="-571680" defTabSz="914400">
              <a:lnSpc>
                <a:spcPct val="150000"/>
              </a:lnSpc>
              <a:buClr>
                <a:srgbClr val="FFFFFF"/>
              </a:buClr>
              <a:buFont typeface="Wingdings" charset="2"/>
              <a:buChar char=""/>
            </a:pPr>
            <a:r>
              <a:rPr lang="de-DE" sz="3200" b="0" u="none" strike="noStrike">
                <a:solidFill>
                  <a:schemeClr val="lt1"/>
                </a:solidFill>
                <a:uFillTx/>
                <a:latin typeface="Aptos"/>
              </a:rPr>
              <a:t>Einzelne Leiterplatte</a:t>
            </a:r>
            <a:endParaRPr lang="de-DE" sz="32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571680" indent="-571680" defTabSz="914400">
              <a:lnSpc>
                <a:spcPct val="150000"/>
              </a:lnSpc>
              <a:buClr>
                <a:srgbClr val="FFFFFF"/>
              </a:buClr>
              <a:buFont typeface="Wingdings" charset="2"/>
              <a:buChar char=""/>
            </a:pPr>
            <a:r>
              <a:rPr lang="de-DE" sz="3200" b="0" u="none" strike="noStrike">
                <a:solidFill>
                  <a:schemeClr val="lt1"/>
                </a:solidFill>
                <a:uFillTx/>
                <a:latin typeface="Aptos"/>
              </a:rPr>
              <a:t>Mikroprozessor, Speicher, I/O</a:t>
            </a:r>
            <a:endParaRPr lang="de-DE" sz="32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571680" indent="-571680" defTabSz="914400">
              <a:lnSpc>
                <a:spcPct val="150000"/>
              </a:lnSpc>
              <a:buClr>
                <a:srgbClr val="FFFFFF"/>
              </a:buClr>
              <a:buFont typeface="Wingdings" charset="2"/>
              <a:buChar char=""/>
            </a:pPr>
            <a:r>
              <a:rPr lang="de-DE" sz="3200" b="0" u="none" strike="noStrike">
                <a:solidFill>
                  <a:schemeClr val="lt1"/>
                </a:solidFill>
                <a:uFillTx/>
                <a:latin typeface="Aptos"/>
              </a:rPr>
              <a:t>kompakte Größe </a:t>
            </a:r>
            <a:endParaRPr lang="de-DE" sz="32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571680" indent="-571680" defTabSz="914400">
              <a:lnSpc>
                <a:spcPct val="150000"/>
              </a:lnSpc>
              <a:buClr>
                <a:srgbClr val="FFFFFF"/>
              </a:buClr>
              <a:buFont typeface="Wingdings" charset="2"/>
              <a:buChar char=""/>
            </a:pPr>
            <a:r>
              <a:rPr lang="de-DE" sz="3200" b="0" u="none" strike="noStrike">
                <a:solidFill>
                  <a:schemeClr val="lt1"/>
                </a:solidFill>
                <a:uFillTx/>
                <a:latin typeface="Aptos"/>
              </a:rPr>
              <a:t>geringer Energieverbrauch</a:t>
            </a:r>
            <a:endParaRPr lang="de-DE" sz="32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lang="de-DE" sz="1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360" name="Grafik 2" descr="Ein Bild, das Text, Elektronik, Computer, Computerkomponenten enthält.&#10;&#10;Automatisch generierte Beschreibung"/>
          <p:cNvPicPr/>
          <p:nvPr/>
        </p:nvPicPr>
        <p:blipFill>
          <a:blip r:embed="rId4"/>
          <a:stretch/>
        </p:blipFill>
        <p:spPr>
          <a:xfrm>
            <a:off x="8151480" y="2797920"/>
            <a:ext cx="3621960" cy="2716200"/>
          </a:xfrm>
          <a:prstGeom prst="rect">
            <a:avLst/>
          </a:prstGeom>
          <a:noFill/>
          <a:ln w="0">
            <a:noFill/>
          </a:ln>
          <a:effectLst>
            <a:outerShdw blurRad="124920" dist="37674" dir="2700000" rotWithShape="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Textfeld 1"/>
          <p:cNvSpPr/>
          <p:nvPr/>
        </p:nvSpPr>
        <p:spPr>
          <a:xfrm>
            <a:off x="617400" y="2856960"/>
            <a:ext cx="9933120" cy="3382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marL="571680" indent="-571680" defTabSz="914400">
              <a:lnSpc>
                <a:spcPct val="150000"/>
              </a:lnSpc>
              <a:buClr>
                <a:srgbClr val="FFFFFF"/>
              </a:buClr>
              <a:buFont typeface="Wingdings" charset="2"/>
              <a:buChar char=""/>
            </a:pPr>
            <a:r>
              <a:rPr lang="de-DE" sz="3600" b="0" u="none" strike="noStrike">
                <a:solidFill>
                  <a:schemeClr val="lt1"/>
                </a:solidFill>
                <a:uFillTx/>
                <a:latin typeface="Aptos"/>
              </a:rPr>
              <a:t>Förderung von Studenten und Schüler</a:t>
            </a:r>
            <a:endParaRPr lang="de-DE" sz="36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571680" indent="-571680" defTabSz="914400">
              <a:lnSpc>
                <a:spcPct val="150000"/>
              </a:lnSpc>
              <a:buClr>
                <a:srgbClr val="404040"/>
              </a:buClr>
              <a:buFont typeface="Wingdings" charset="2"/>
              <a:buChar char=""/>
            </a:pPr>
            <a:r>
              <a:rPr lang="de-DE" sz="3600" b="0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Aptos"/>
              </a:rPr>
              <a:t>Sinkende Anzahl an Informatikstudenten</a:t>
            </a:r>
            <a:endParaRPr lang="de-DE" sz="36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571680" indent="-571680" defTabSz="914400">
              <a:lnSpc>
                <a:spcPct val="150000"/>
              </a:lnSpc>
              <a:buClr>
                <a:srgbClr val="404040"/>
              </a:buClr>
              <a:buFont typeface="Wingdings" charset="2"/>
              <a:buChar char=""/>
            </a:pPr>
            <a:r>
              <a:rPr lang="de-DE" sz="3600" b="0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Aptos"/>
              </a:rPr>
              <a:t>Günstiger Preis</a:t>
            </a:r>
            <a:endParaRPr lang="de-DE" sz="36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362" name="Grafik 3" descr="Ein Bild, das Person, Computer, Im Haus, Wand enthält.&#10;&#10;Automatisch generierte Beschreibung"/>
          <p:cNvPicPr/>
          <p:nvPr/>
        </p:nvPicPr>
        <p:blipFill>
          <a:blip r:embed="rId2"/>
          <a:srcRect t="32741" b="27730"/>
          <a:stretch/>
        </p:blipFill>
        <p:spPr>
          <a:xfrm>
            <a:off x="0" y="-260640"/>
            <a:ext cx="12292920" cy="19202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63" name="Rechteck 5"/>
          <p:cNvSpPr/>
          <p:nvPr/>
        </p:nvSpPr>
        <p:spPr>
          <a:xfrm>
            <a:off x="0" y="-499680"/>
            <a:ext cx="12191400" cy="2156040"/>
          </a:xfrm>
          <a:prstGeom prst="rect">
            <a:avLst/>
          </a:prstGeom>
          <a:solidFill>
            <a:schemeClr val="dk1">
              <a:lumMod val="65000"/>
              <a:lumOff val="35000"/>
              <a:alpha val="35000"/>
            </a:schemeClr>
          </a:solidFill>
          <a:ln w="1908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de-DE" sz="1800" b="1" u="none" strike="noStrike">
              <a:solidFill>
                <a:schemeClr val="lt1"/>
              </a:solidFill>
              <a:uFillTx/>
              <a:latin typeface="Century Gothic"/>
            </a:endParaRPr>
          </a:p>
        </p:txBody>
      </p:sp>
      <p:pic>
        <p:nvPicPr>
          <p:cNvPr id="364" name="Grafik 9"/>
          <p:cNvPicPr/>
          <p:nvPr/>
        </p:nvPicPr>
        <p:blipFill>
          <a:blip r:embed="rId3"/>
          <a:stretch/>
        </p:blipFill>
        <p:spPr>
          <a:xfrm>
            <a:off x="210960" y="137520"/>
            <a:ext cx="1114920" cy="14072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65" name="Textfeld 10"/>
          <p:cNvSpPr/>
          <p:nvPr/>
        </p:nvSpPr>
        <p:spPr>
          <a:xfrm>
            <a:off x="5862600" y="392760"/>
            <a:ext cx="6863760" cy="1583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de-DE" sz="8000" b="1" u="none" strike="noStrike">
                <a:solidFill>
                  <a:schemeClr val="lt1"/>
                </a:solidFill>
                <a:uFillTx/>
                <a:latin typeface="Aptos"/>
              </a:rPr>
              <a:t>Hintergrund</a:t>
            </a:r>
            <a:endParaRPr lang="de-DE" sz="80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lang="de-DE" sz="1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Textfeld 21"/>
          <p:cNvSpPr/>
          <p:nvPr/>
        </p:nvSpPr>
        <p:spPr>
          <a:xfrm>
            <a:off x="312480" y="131400"/>
            <a:ext cx="6831720" cy="2528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de-DE" sz="8000" b="1" u="none" strike="noStrike">
                <a:solidFill>
                  <a:schemeClr val="lt1"/>
                </a:solidFill>
                <a:uFillTx/>
                <a:latin typeface="Aptos"/>
              </a:rPr>
              <a:t>Hintergrund</a:t>
            </a:r>
            <a:endParaRPr lang="de-DE" sz="80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367" name="Textfeld 1"/>
          <p:cNvSpPr/>
          <p:nvPr/>
        </p:nvSpPr>
        <p:spPr>
          <a:xfrm>
            <a:off x="617400" y="2856960"/>
            <a:ext cx="9933120" cy="3382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marL="571680" indent="-571680" defTabSz="914400">
              <a:lnSpc>
                <a:spcPct val="150000"/>
              </a:lnSpc>
              <a:buClr>
                <a:srgbClr val="404040"/>
              </a:buClr>
              <a:buFont typeface="Wingdings" charset="2"/>
              <a:buChar char=""/>
            </a:pPr>
            <a:r>
              <a:rPr lang="de-DE" sz="3600" b="0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Aptos"/>
              </a:rPr>
              <a:t>Förderung von Studenten und Schüler</a:t>
            </a:r>
            <a:endParaRPr lang="de-DE" sz="36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571680" indent="-571680" defTabSz="914400">
              <a:lnSpc>
                <a:spcPct val="150000"/>
              </a:lnSpc>
              <a:buClr>
                <a:srgbClr val="FFFFFF"/>
              </a:buClr>
              <a:buFont typeface="Wingdings" charset="2"/>
              <a:buChar char=""/>
            </a:pPr>
            <a:r>
              <a:rPr lang="de-DE" sz="3600" b="0" u="none" strike="noStrike">
                <a:solidFill>
                  <a:schemeClr val="lt1"/>
                </a:solidFill>
                <a:uFillTx/>
                <a:latin typeface="Aptos"/>
              </a:rPr>
              <a:t>Sinkende Anzahl an Informatikstudenten</a:t>
            </a:r>
            <a:endParaRPr lang="de-DE" sz="36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571680" indent="-571680" defTabSz="914400">
              <a:lnSpc>
                <a:spcPct val="150000"/>
              </a:lnSpc>
              <a:buClr>
                <a:srgbClr val="404040"/>
              </a:buClr>
              <a:buFont typeface="Wingdings" charset="2"/>
              <a:buChar char=""/>
            </a:pPr>
            <a:r>
              <a:rPr lang="de-DE" sz="3600" b="0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Aptos"/>
              </a:rPr>
              <a:t>Günstiger Preis</a:t>
            </a:r>
            <a:endParaRPr lang="de-DE" sz="36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368" name="Grafik 3" descr="Ein Bild, das Person, Computer, Im Haus, Wand enthält.&#10;&#10;Automatisch generierte Beschreibung"/>
          <p:cNvPicPr/>
          <p:nvPr/>
        </p:nvPicPr>
        <p:blipFill>
          <a:blip r:embed="rId2"/>
          <a:srcRect t="32741" b="27730"/>
          <a:stretch/>
        </p:blipFill>
        <p:spPr>
          <a:xfrm>
            <a:off x="0" y="-276840"/>
            <a:ext cx="12292920" cy="19202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69" name="Rechteck 5"/>
          <p:cNvSpPr/>
          <p:nvPr/>
        </p:nvSpPr>
        <p:spPr>
          <a:xfrm>
            <a:off x="0" y="-512280"/>
            <a:ext cx="12191400" cy="2156040"/>
          </a:xfrm>
          <a:prstGeom prst="rect">
            <a:avLst/>
          </a:prstGeom>
          <a:solidFill>
            <a:schemeClr val="dk1">
              <a:lumMod val="65000"/>
              <a:lumOff val="35000"/>
              <a:alpha val="50000"/>
            </a:schemeClr>
          </a:solidFill>
          <a:ln w="1908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de-DE" sz="1800" b="1" u="none" strike="noStrike">
              <a:solidFill>
                <a:schemeClr val="lt1"/>
              </a:solidFill>
              <a:uFillTx/>
              <a:latin typeface="Century Gothic"/>
            </a:endParaRPr>
          </a:p>
        </p:txBody>
      </p:sp>
      <p:pic>
        <p:nvPicPr>
          <p:cNvPr id="370" name="Grafik 9"/>
          <p:cNvPicPr/>
          <p:nvPr/>
        </p:nvPicPr>
        <p:blipFill>
          <a:blip r:embed="rId3"/>
          <a:stretch/>
        </p:blipFill>
        <p:spPr>
          <a:xfrm>
            <a:off x="210960" y="137520"/>
            <a:ext cx="1114920" cy="14072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71" name="Textfeld 10"/>
          <p:cNvSpPr/>
          <p:nvPr/>
        </p:nvSpPr>
        <p:spPr>
          <a:xfrm>
            <a:off x="5862600" y="392760"/>
            <a:ext cx="6863760" cy="1583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de-DE" sz="8000" b="1" u="none" strike="noStrike">
                <a:solidFill>
                  <a:schemeClr val="lt1"/>
                </a:solidFill>
                <a:uFillTx/>
                <a:latin typeface="Aptos"/>
              </a:rPr>
              <a:t>Hintergrund</a:t>
            </a:r>
            <a:endParaRPr lang="de-DE" sz="80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lang="de-DE" sz="1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Textfeld 21"/>
          <p:cNvSpPr/>
          <p:nvPr/>
        </p:nvSpPr>
        <p:spPr>
          <a:xfrm>
            <a:off x="312480" y="131400"/>
            <a:ext cx="6831720" cy="2528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de-DE" sz="8000" b="1" u="none" strike="noStrike">
                <a:solidFill>
                  <a:schemeClr val="lt1"/>
                </a:solidFill>
                <a:uFillTx/>
                <a:latin typeface="Aptos"/>
              </a:rPr>
              <a:t>Hintergrund</a:t>
            </a:r>
            <a:endParaRPr lang="de-DE" sz="80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373" name="Textfeld 1"/>
          <p:cNvSpPr/>
          <p:nvPr/>
        </p:nvSpPr>
        <p:spPr>
          <a:xfrm>
            <a:off x="617400" y="2856960"/>
            <a:ext cx="9933120" cy="3382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marL="571680" indent="-571680" defTabSz="914400">
              <a:lnSpc>
                <a:spcPct val="150000"/>
              </a:lnSpc>
              <a:buClr>
                <a:srgbClr val="404040"/>
              </a:buClr>
              <a:buFont typeface="Wingdings" charset="2"/>
              <a:buChar char=""/>
            </a:pPr>
            <a:r>
              <a:rPr lang="de-DE" sz="3600" b="0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Aptos"/>
              </a:rPr>
              <a:t>Förderung von Studenten und Schüler</a:t>
            </a:r>
            <a:endParaRPr lang="de-DE" sz="36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571680" indent="-571680" defTabSz="914400">
              <a:lnSpc>
                <a:spcPct val="150000"/>
              </a:lnSpc>
              <a:buClr>
                <a:srgbClr val="404040"/>
              </a:buClr>
              <a:buFont typeface="Wingdings" charset="2"/>
              <a:buChar char=""/>
            </a:pPr>
            <a:r>
              <a:rPr lang="de-DE" sz="3600" b="0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Aptos"/>
              </a:rPr>
              <a:t>Sinkende Anzahl an Informatikstudenten</a:t>
            </a:r>
            <a:endParaRPr lang="de-DE" sz="36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571680" indent="-571680" defTabSz="914400">
              <a:lnSpc>
                <a:spcPct val="150000"/>
              </a:lnSpc>
              <a:buClr>
                <a:srgbClr val="FFFFFF"/>
              </a:buClr>
              <a:buFont typeface="Wingdings" charset="2"/>
              <a:buChar char=""/>
            </a:pPr>
            <a:r>
              <a:rPr lang="de-DE" sz="3600" b="0" u="none" strike="noStrike">
                <a:solidFill>
                  <a:schemeClr val="lt1"/>
                </a:solidFill>
                <a:uFillTx/>
                <a:latin typeface="Aptos"/>
              </a:rPr>
              <a:t>Günstiger Preis</a:t>
            </a:r>
            <a:endParaRPr lang="de-DE" sz="36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374" name="Grafik 3" descr="Ein Bild, das Person, Computer, Im Haus, Wand enthält.&#10;&#10;Automatisch generierte Beschreibung"/>
          <p:cNvPicPr/>
          <p:nvPr/>
        </p:nvPicPr>
        <p:blipFill>
          <a:blip r:embed="rId2"/>
          <a:srcRect t="32741" b="27730"/>
          <a:stretch/>
        </p:blipFill>
        <p:spPr>
          <a:xfrm>
            <a:off x="0" y="-276840"/>
            <a:ext cx="12292920" cy="19202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75" name="Rechteck 5"/>
          <p:cNvSpPr/>
          <p:nvPr/>
        </p:nvSpPr>
        <p:spPr>
          <a:xfrm>
            <a:off x="0" y="-512280"/>
            <a:ext cx="12191400" cy="2156040"/>
          </a:xfrm>
          <a:prstGeom prst="rect">
            <a:avLst/>
          </a:prstGeom>
          <a:solidFill>
            <a:schemeClr val="dk1">
              <a:lumMod val="65000"/>
              <a:lumOff val="35000"/>
              <a:alpha val="50000"/>
            </a:schemeClr>
          </a:solidFill>
          <a:ln w="1908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de-DE" sz="1800" b="1" u="none" strike="noStrike">
              <a:solidFill>
                <a:schemeClr val="lt1"/>
              </a:solidFill>
              <a:uFillTx/>
              <a:latin typeface="Century Gothic"/>
            </a:endParaRPr>
          </a:p>
        </p:txBody>
      </p:sp>
      <p:pic>
        <p:nvPicPr>
          <p:cNvPr id="376" name="Grafik 9"/>
          <p:cNvPicPr/>
          <p:nvPr/>
        </p:nvPicPr>
        <p:blipFill>
          <a:blip r:embed="rId3"/>
          <a:stretch/>
        </p:blipFill>
        <p:spPr>
          <a:xfrm>
            <a:off x="210960" y="137520"/>
            <a:ext cx="1114920" cy="14072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77" name="Textfeld 10"/>
          <p:cNvSpPr/>
          <p:nvPr/>
        </p:nvSpPr>
        <p:spPr>
          <a:xfrm>
            <a:off x="5862600" y="392760"/>
            <a:ext cx="6863760" cy="1583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de-DE" sz="8000" b="1" u="none" strike="noStrike">
                <a:solidFill>
                  <a:schemeClr val="lt1"/>
                </a:solidFill>
                <a:uFillTx/>
                <a:latin typeface="Aptos"/>
              </a:rPr>
              <a:t>Hintergrund</a:t>
            </a:r>
            <a:endParaRPr lang="de-DE" sz="80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lang="de-DE" sz="1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path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61 0.03009 C 0.01484 -0.03426 0.02708 -0.09862 0.03854 -0.08658 C 0.05 -0.07454 0.06146 0.09166 0.07136 0.10231 C 0.08125 0.11296 0.08568 -0.03982 0.09792 -0.02269 C 0.11016 -0.00556 0.1138 0.2574 0.14479 0.20509 C 0.17578 0.15277 0.25443 -0.24283 0.28372 -0.33658 E">
                                      <p:cBhvr>
                                        <p:cTn id="6" dur="3000" fill="hold"/>
                                        <p:tgtEl>
                                          <p:spTgt spid="376"/>
                                        </p:tgtEl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" name="Grafik 4" descr="Ein Bild, das Elektronik, Computerkomponenten, Computerhardware, Elektronisches Bauteil enthält.&#10;&#10;Automatisch generierte Beschreibung"/>
          <p:cNvPicPr/>
          <p:nvPr/>
        </p:nvPicPr>
        <p:blipFill>
          <a:blip r:embed="rId2"/>
          <a:stretch/>
        </p:blipFill>
        <p:spPr>
          <a:xfrm>
            <a:off x="-622440" y="0"/>
            <a:ext cx="13715280" cy="68572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79" name="Rechteck 5"/>
          <p:cNvSpPr/>
          <p:nvPr/>
        </p:nvSpPr>
        <p:spPr>
          <a:xfrm>
            <a:off x="-165240" y="-146160"/>
            <a:ext cx="12521520" cy="7149240"/>
          </a:xfrm>
          <a:prstGeom prst="rect">
            <a:avLst/>
          </a:prstGeom>
          <a:solidFill>
            <a:schemeClr val="dk1">
              <a:lumMod val="65000"/>
              <a:lumOff val="35000"/>
              <a:alpha val="43000"/>
            </a:schemeClr>
          </a:solidFill>
          <a:ln w="1908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de-DE" sz="1800" b="0" u="none" strike="noStrike">
              <a:solidFill>
                <a:schemeClr val="lt1"/>
              </a:solidFill>
              <a:uFillTx/>
              <a:latin typeface="Aptos"/>
            </a:endParaRPr>
          </a:p>
        </p:txBody>
      </p:sp>
      <p:sp>
        <p:nvSpPr>
          <p:cNvPr id="380" name="Rechteck 7"/>
          <p:cNvSpPr/>
          <p:nvPr/>
        </p:nvSpPr>
        <p:spPr>
          <a:xfrm>
            <a:off x="-165240" y="0"/>
            <a:ext cx="12521520" cy="1726560"/>
          </a:xfrm>
          <a:prstGeom prst="rect">
            <a:avLst/>
          </a:prstGeom>
          <a:solidFill>
            <a:schemeClr val="dk1">
              <a:lumMod val="85000"/>
              <a:lumOff val="15000"/>
              <a:alpha val="58000"/>
            </a:schemeClr>
          </a:solidFill>
          <a:ln w="1908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de-DE" sz="1800" b="0" u="none" strike="noStrike">
              <a:solidFill>
                <a:schemeClr val="lt1"/>
              </a:solidFill>
              <a:uFillTx/>
              <a:latin typeface="Aptos"/>
            </a:endParaRPr>
          </a:p>
        </p:txBody>
      </p:sp>
      <p:sp>
        <p:nvSpPr>
          <p:cNvPr id="381" name="Textfeld 8"/>
          <p:cNvSpPr/>
          <p:nvPr/>
        </p:nvSpPr>
        <p:spPr>
          <a:xfrm>
            <a:off x="726840" y="201960"/>
            <a:ext cx="4757040" cy="1309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de-DE" sz="8000" b="1" u="none" strike="noStrike">
                <a:solidFill>
                  <a:schemeClr val="lt1"/>
                </a:solidFill>
                <a:uFillTx/>
                <a:latin typeface="Century Gothic"/>
              </a:rPr>
              <a:t>Varianten</a:t>
            </a:r>
            <a:endParaRPr lang="de-DE" sz="80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382" name="Grafik 9"/>
          <p:cNvPicPr/>
          <p:nvPr/>
        </p:nvPicPr>
        <p:blipFill>
          <a:blip r:embed="rId3"/>
          <a:stretch/>
        </p:blipFill>
        <p:spPr>
          <a:xfrm>
            <a:off x="5985720" y="202320"/>
            <a:ext cx="1114920" cy="14072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83" name="Pfeil: Fünfeck 27"/>
          <p:cNvSpPr/>
          <p:nvPr/>
        </p:nvSpPr>
        <p:spPr>
          <a:xfrm>
            <a:off x="-8775720" y="1999440"/>
            <a:ext cx="8603640" cy="4585320"/>
          </a:xfrm>
          <a:prstGeom prst="homePlate">
            <a:avLst>
              <a:gd name="adj" fmla="val 24359"/>
            </a:avLst>
          </a:prstGeom>
          <a:solidFill>
            <a:schemeClr val="lt1">
              <a:lumMod val="95000"/>
              <a:alpha val="62000"/>
            </a:schemeClr>
          </a:solidFill>
          <a:ln w="1908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de-DE" sz="1800" b="0" u="none" strike="noStrike">
              <a:solidFill>
                <a:schemeClr val="lt1"/>
              </a:solidFill>
              <a:uFillTx/>
              <a:latin typeface="Aptos"/>
            </a:endParaRPr>
          </a:p>
        </p:txBody>
      </p:sp>
      <p:sp>
        <p:nvSpPr>
          <p:cNvPr id="384" name="Pfeil: Fünfeck 33"/>
          <p:cNvSpPr/>
          <p:nvPr/>
        </p:nvSpPr>
        <p:spPr>
          <a:xfrm>
            <a:off x="-9160920" y="1999440"/>
            <a:ext cx="8603640" cy="4585320"/>
          </a:xfrm>
          <a:prstGeom prst="homePlate">
            <a:avLst>
              <a:gd name="adj" fmla="val 24359"/>
            </a:avLst>
          </a:prstGeom>
          <a:solidFill>
            <a:schemeClr val="lt1">
              <a:lumMod val="95000"/>
              <a:alpha val="62000"/>
            </a:schemeClr>
          </a:solidFill>
          <a:ln w="1908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de-DE" sz="1800" b="0" u="none" strike="noStrike">
              <a:solidFill>
                <a:schemeClr val="lt1"/>
              </a:solidFill>
              <a:uFillTx/>
              <a:latin typeface="Aptos"/>
            </a:endParaRPr>
          </a:p>
        </p:txBody>
      </p:sp>
      <p:sp>
        <p:nvSpPr>
          <p:cNvPr id="385" name="Pfeil: Fünfeck 34"/>
          <p:cNvSpPr/>
          <p:nvPr/>
        </p:nvSpPr>
        <p:spPr>
          <a:xfrm>
            <a:off x="-9546480" y="1999440"/>
            <a:ext cx="8603640" cy="4585320"/>
          </a:xfrm>
          <a:prstGeom prst="homePlate">
            <a:avLst>
              <a:gd name="adj" fmla="val 24359"/>
            </a:avLst>
          </a:prstGeom>
          <a:solidFill>
            <a:schemeClr val="lt1">
              <a:lumMod val="95000"/>
              <a:alpha val="62000"/>
            </a:schemeClr>
          </a:solidFill>
          <a:ln w="1908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de-DE" sz="1800" b="0" u="none" strike="noStrike">
              <a:solidFill>
                <a:schemeClr val="lt1"/>
              </a:solidFill>
              <a:uFillTx/>
              <a:latin typeface="Aptos"/>
            </a:endParaRPr>
          </a:p>
        </p:txBody>
      </p:sp>
      <p:sp>
        <p:nvSpPr>
          <p:cNvPr id="386" name="Pfeil: Fünfeck 35"/>
          <p:cNvSpPr/>
          <p:nvPr/>
        </p:nvSpPr>
        <p:spPr>
          <a:xfrm>
            <a:off x="-9931680" y="1999440"/>
            <a:ext cx="8603640" cy="4585320"/>
          </a:xfrm>
          <a:prstGeom prst="homePlate">
            <a:avLst>
              <a:gd name="adj" fmla="val 24359"/>
            </a:avLst>
          </a:prstGeom>
          <a:solidFill>
            <a:schemeClr val="lt1">
              <a:lumMod val="95000"/>
              <a:alpha val="62000"/>
            </a:schemeClr>
          </a:solidFill>
          <a:ln w="1908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de-DE" sz="1800" b="0" u="none" strike="noStrike">
              <a:solidFill>
                <a:schemeClr val="lt1"/>
              </a:solidFill>
              <a:uFillTx/>
              <a:latin typeface="Aptos"/>
            </a:endParaRPr>
          </a:p>
        </p:txBody>
      </p:sp>
      <p:sp>
        <p:nvSpPr>
          <p:cNvPr id="387" name="Pfeil: Fünfeck 36"/>
          <p:cNvSpPr/>
          <p:nvPr/>
        </p:nvSpPr>
        <p:spPr>
          <a:xfrm>
            <a:off x="-10317240" y="1999440"/>
            <a:ext cx="8603640" cy="4585320"/>
          </a:xfrm>
          <a:prstGeom prst="homePlate">
            <a:avLst>
              <a:gd name="adj" fmla="val 24359"/>
            </a:avLst>
          </a:prstGeom>
          <a:solidFill>
            <a:schemeClr val="lt1">
              <a:lumMod val="95000"/>
              <a:alpha val="62000"/>
            </a:schemeClr>
          </a:solidFill>
          <a:ln w="1908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de-DE" sz="1800" b="0" u="none" strike="noStrike">
              <a:solidFill>
                <a:schemeClr val="lt1"/>
              </a:solidFill>
              <a:uFillTx/>
              <a:latin typeface="Aptos"/>
            </a:endParaRPr>
          </a:p>
        </p:txBody>
      </p:sp>
      <p:sp>
        <p:nvSpPr>
          <p:cNvPr id="388" name="Pfeil: Fünfeck 37"/>
          <p:cNvSpPr/>
          <p:nvPr/>
        </p:nvSpPr>
        <p:spPr>
          <a:xfrm>
            <a:off x="-10702440" y="1999440"/>
            <a:ext cx="8603640" cy="4585320"/>
          </a:xfrm>
          <a:prstGeom prst="homePlate">
            <a:avLst>
              <a:gd name="adj" fmla="val 24359"/>
            </a:avLst>
          </a:prstGeom>
          <a:solidFill>
            <a:schemeClr val="lt1">
              <a:lumMod val="95000"/>
              <a:alpha val="62000"/>
            </a:schemeClr>
          </a:solidFill>
          <a:ln w="1908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de-DE" sz="1800" b="0" u="none" strike="noStrike">
              <a:solidFill>
                <a:schemeClr val="lt1"/>
              </a:solidFill>
              <a:uFillTx/>
              <a:latin typeface="Aptos"/>
            </a:endParaRPr>
          </a:p>
        </p:txBody>
      </p:sp>
      <p:sp>
        <p:nvSpPr>
          <p:cNvPr id="389" name="Textfeld 38"/>
          <p:cNvSpPr/>
          <p:nvPr/>
        </p:nvSpPr>
        <p:spPr>
          <a:xfrm>
            <a:off x="-7373160" y="2292120"/>
            <a:ext cx="4964400" cy="3961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de-DE" sz="3600" b="1" u="none" strike="noStrike">
                <a:solidFill>
                  <a:schemeClr val="dk1"/>
                </a:solidFill>
                <a:uFillTx/>
                <a:latin typeface="Aptos"/>
              </a:rPr>
              <a:t>Raspberry Pi</a:t>
            </a:r>
            <a:endParaRPr lang="de-DE" sz="36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914400" lvl="1" indent="-457200" defTabSz="91440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  <a:tabLst>
                <a:tab pos="0" algn="l"/>
              </a:tabLst>
            </a:pPr>
            <a:r>
              <a:rPr lang="de-DE" sz="3200" b="1" u="none" strike="noStrike">
                <a:solidFill>
                  <a:schemeClr val="dk1"/>
                </a:solidFill>
                <a:uFillTx/>
                <a:latin typeface="Aptos"/>
              </a:rPr>
              <a:t>Leistungsstärker</a:t>
            </a:r>
            <a:endParaRPr lang="de-DE" sz="32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914400" lvl="1" indent="-457200" defTabSz="91440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  <a:tabLst>
                <a:tab pos="0" algn="l"/>
              </a:tabLst>
            </a:pPr>
            <a:r>
              <a:rPr lang="de-DE" sz="3200" b="1" u="none" strike="noStrike">
                <a:solidFill>
                  <a:schemeClr val="dk1"/>
                </a:solidFill>
                <a:uFillTx/>
                <a:latin typeface="Aptos"/>
              </a:rPr>
              <a:t>Mehr I/O</a:t>
            </a:r>
            <a:br>
              <a:rPr sz="3200"/>
            </a:br>
            <a:r>
              <a:rPr lang="de-DE" sz="3200" b="1" u="none" strike="noStrike">
                <a:solidFill>
                  <a:schemeClr val="dk1"/>
                </a:solidFill>
                <a:uFillTx/>
                <a:latin typeface="Aptos"/>
              </a:rPr>
              <a:t> </a:t>
            </a:r>
            <a:endParaRPr lang="de-DE" sz="32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de-DE" sz="3600" b="1" u="none" strike="noStrike">
                <a:solidFill>
                  <a:schemeClr val="dk1"/>
                </a:solidFill>
                <a:uFillTx/>
                <a:latin typeface="Aptos"/>
              </a:rPr>
              <a:t>Raspberry Pi Zero</a:t>
            </a:r>
            <a:endParaRPr lang="de-DE" sz="36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1028880" lvl="1" indent="-571680" defTabSz="91440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  <a:tabLst>
                <a:tab pos="0" algn="l"/>
              </a:tabLst>
            </a:pPr>
            <a:r>
              <a:rPr lang="de-DE" sz="3200" b="1" u="none" strike="noStrike">
                <a:solidFill>
                  <a:schemeClr val="dk1"/>
                </a:solidFill>
                <a:uFillTx/>
                <a:latin typeface="Aptos"/>
              </a:rPr>
              <a:t>kleiner </a:t>
            </a:r>
            <a:endParaRPr lang="de-DE" sz="32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1028880" lvl="1" indent="-571680" defTabSz="91440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  <a:tabLst>
                <a:tab pos="0" algn="l"/>
              </a:tabLst>
            </a:pPr>
            <a:r>
              <a:rPr lang="de-DE" sz="3200" b="1" u="none" strike="noStrike">
                <a:solidFill>
                  <a:schemeClr val="dk1"/>
                </a:solidFill>
                <a:uFillTx/>
                <a:latin typeface="Aptos"/>
              </a:rPr>
              <a:t>kostengünstiger</a:t>
            </a:r>
            <a:r>
              <a:rPr lang="de-DE" sz="3600" b="1" u="none" strike="noStrike">
                <a:solidFill>
                  <a:schemeClr val="dk1"/>
                </a:solidFill>
                <a:uFillTx/>
                <a:latin typeface="Aptos"/>
              </a:rPr>
              <a:t> </a:t>
            </a:r>
            <a:endParaRPr lang="de-DE" sz="36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endParaRPr lang="de-DE" sz="1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8" dur="182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9" dur="66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y-sin(pi*$)/3">
                                          <p:val>
                                            <p:strVal val="0.5"/>
                                          </p:val>
                                        </p:tav>
                                        <p:tav tm="100000" fmla="y-sin(pi*$)/3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0" dur="664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y-sin(pi*$)/9">
                                          <p:val>
                                            <p:strVal val="0"/>
                                          </p:val>
                                        </p:tav>
                                        <p:tav tm="100000" fmla="y-sin(pi*$)/9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1" dur="332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y-sin(pi*$)/27">
                                          <p:val>
                                            <p:strVal val="0"/>
                                          </p:val>
                                        </p:tav>
                                        <p:tav tm="100000" fmla="y-sin(pi*$)/27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" dur="164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y-sin(pi*$)/81">
                                          <p:val>
                                            <p:strVal val="0"/>
                                          </p:val>
                                        </p:tav>
                                        <p:tav tm="100000" fmla="y-sin(pi*$)/81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 fill="hold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fill="hold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 fill="hold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fill="hold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 fill="hold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fill="hold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 fill="hold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fill="hold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0" name="Grafik 4" descr="Ein Bild, das Elektronik, Computerkomponenten, Computerhardware, Elektronisches Bauteil enthält.&#10;&#10;Automatisch generierte Beschreibung"/>
          <p:cNvPicPr/>
          <p:nvPr/>
        </p:nvPicPr>
        <p:blipFill>
          <a:blip r:embed="rId2"/>
          <a:stretch/>
        </p:blipFill>
        <p:spPr>
          <a:xfrm>
            <a:off x="-622440" y="0"/>
            <a:ext cx="13715280" cy="68572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91" name="Rechteck 5"/>
          <p:cNvSpPr/>
          <p:nvPr/>
        </p:nvSpPr>
        <p:spPr>
          <a:xfrm>
            <a:off x="-165240" y="-146160"/>
            <a:ext cx="12521520" cy="7149240"/>
          </a:xfrm>
          <a:prstGeom prst="rect">
            <a:avLst/>
          </a:prstGeom>
          <a:solidFill>
            <a:schemeClr val="dk1">
              <a:lumMod val="65000"/>
              <a:lumOff val="35000"/>
              <a:alpha val="43000"/>
            </a:schemeClr>
          </a:solidFill>
          <a:ln w="1908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de-DE" sz="1800" b="0" u="none" strike="noStrike">
              <a:solidFill>
                <a:schemeClr val="lt1"/>
              </a:solidFill>
              <a:uFillTx/>
              <a:latin typeface="Aptos"/>
            </a:endParaRPr>
          </a:p>
        </p:txBody>
      </p:sp>
      <p:sp>
        <p:nvSpPr>
          <p:cNvPr id="392" name="Rechteck 7"/>
          <p:cNvSpPr/>
          <p:nvPr/>
        </p:nvSpPr>
        <p:spPr>
          <a:xfrm>
            <a:off x="-165240" y="0"/>
            <a:ext cx="12521520" cy="1726560"/>
          </a:xfrm>
          <a:prstGeom prst="rect">
            <a:avLst/>
          </a:prstGeom>
          <a:solidFill>
            <a:schemeClr val="dk1">
              <a:lumMod val="85000"/>
              <a:lumOff val="15000"/>
              <a:alpha val="58000"/>
            </a:schemeClr>
          </a:solidFill>
          <a:ln w="1908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de-DE" sz="1800" b="0" u="none" strike="noStrike">
              <a:solidFill>
                <a:schemeClr val="lt1"/>
              </a:solidFill>
              <a:uFillTx/>
              <a:latin typeface="Aptos"/>
            </a:endParaRPr>
          </a:p>
        </p:txBody>
      </p:sp>
      <p:sp>
        <p:nvSpPr>
          <p:cNvPr id="393" name="Textfeld 8"/>
          <p:cNvSpPr/>
          <p:nvPr/>
        </p:nvSpPr>
        <p:spPr>
          <a:xfrm>
            <a:off x="726840" y="201960"/>
            <a:ext cx="4757040" cy="1309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de-DE" sz="8000" b="1" u="none" strike="noStrike">
                <a:solidFill>
                  <a:schemeClr val="lt1"/>
                </a:solidFill>
                <a:uFillTx/>
                <a:latin typeface="Century Gothic"/>
              </a:rPr>
              <a:t>Varianten</a:t>
            </a:r>
            <a:endParaRPr lang="de-DE" sz="80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394" name="Grafik 9"/>
          <p:cNvPicPr/>
          <p:nvPr/>
        </p:nvPicPr>
        <p:blipFill>
          <a:blip r:embed="rId3"/>
          <a:stretch/>
        </p:blipFill>
        <p:spPr>
          <a:xfrm>
            <a:off x="5985720" y="202320"/>
            <a:ext cx="1114920" cy="14072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95" name="Pfeil: Fünfeck 27"/>
          <p:cNvSpPr/>
          <p:nvPr/>
        </p:nvSpPr>
        <p:spPr>
          <a:xfrm>
            <a:off x="-203040" y="1999440"/>
            <a:ext cx="8603640" cy="4585320"/>
          </a:xfrm>
          <a:prstGeom prst="homePlate">
            <a:avLst>
              <a:gd name="adj" fmla="val 24359"/>
            </a:avLst>
          </a:prstGeom>
          <a:solidFill>
            <a:schemeClr val="lt1">
              <a:lumMod val="95000"/>
              <a:alpha val="62000"/>
            </a:schemeClr>
          </a:solidFill>
          <a:ln w="1908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de-DE" sz="1800" b="0" u="none" strike="noStrike">
              <a:solidFill>
                <a:schemeClr val="lt1"/>
              </a:solidFill>
              <a:uFillTx/>
              <a:latin typeface="Aptos"/>
            </a:endParaRPr>
          </a:p>
        </p:txBody>
      </p:sp>
      <p:sp>
        <p:nvSpPr>
          <p:cNvPr id="396" name="Pfeil: Fünfeck 33"/>
          <p:cNvSpPr/>
          <p:nvPr/>
        </p:nvSpPr>
        <p:spPr>
          <a:xfrm>
            <a:off x="-588600" y="1999440"/>
            <a:ext cx="8603640" cy="4585320"/>
          </a:xfrm>
          <a:prstGeom prst="homePlate">
            <a:avLst>
              <a:gd name="adj" fmla="val 24359"/>
            </a:avLst>
          </a:prstGeom>
          <a:solidFill>
            <a:schemeClr val="lt1">
              <a:lumMod val="95000"/>
              <a:alpha val="62000"/>
            </a:schemeClr>
          </a:solidFill>
          <a:ln w="1908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de-DE" sz="1800" b="0" u="none" strike="noStrike">
              <a:solidFill>
                <a:schemeClr val="lt1"/>
              </a:solidFill>
              <a:uFillTx/>
              <a:latin typeface="Aptos"/>
            </a:endParaRPr>
          </a:p>
        </p:txBody>
      </p:sp>
      <p:sp>
        <p:nvSpPr>
          <p:cNvPr id="397" name="Pfeil: Fünfeck 34"/>
          <p:cNvSpPr/>
          <p:nvPr/>
        </p:nvSpPr>
        <p:spPr>
          <a:xfrm>
            <a:off x="-973800" y="1999440"/>
            <a:ext cx="8603640" cy="4585320"/>
          </a:xfrm>
          <a:prstGeom prst="homePlate">
            <a:avLst>
              <a:gd name="adj" fmla="val 24359"/>
            </a:avLst>
          </a:prstGeom>
          <a:solidFill>
            <a:schemeClr val="lt1">
              <a:lumMod val="95000"/>
              <a:alpha val="62000"/>
            </a:schemeClr>
          </a:solidFill>
          <a:ln w="1908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de-DE" sz="1800" b="0" u="none" strike="noStrike">
              <a:solidFill>
                <a:schemeClr val="lt1"/>
              </a:solidFill>
              <a:uFillTx/>
              <a:latin typeface="Aptos"/>
            </a:endParaRPr>
          </a:p>
        </p:txBody>
      </p:sp>
      <p:sp>
        <p:nvSpPr>
          <p:cNvPr id="398" name="Pfeil: Fünfeck 35"/>
          <p:cNvSpPr/>
          <p:nvPr/>
        </p:nvSpPr>
        <p:spPr>
          <a:xfrm>
            <a:off x="-1359360" y="1999440"/>
            <a:ext cx="8603640" cy="4585320"/>
          </a:xfrm>
          <a:prstGeom prst="homePlate">
            <a:avLst>
              <a:gd name="adj" fmla="val 24359"/>
            </a:avLst>
          </a:prstGeom>
          <a:solidFill>
            <a:schemeClr val="lt1">
              <a:lumMod val="95000"/>
              <a:alpha val="62000"/>
            </a:schemeClr>
          </a:solidFill>
          <a:ln w="1908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de-DE" sz="1800" b="0" u="none" strike="noStrike">
              <a:solidFill>
                <a:schemeClr val="lt1"/>
              </a:solidFill>
              <a:uFillTx/>
              <a:latin typeface="Aptos"/>
            </a:endParaRPr>
          </a:p>
        </p:txBody>
      </p:sp>
      <p:sp>
        <p:nvSpPr>
          <p:cNvPr id="399" name="Pfeil: Fünfeck 36"/>
          <p:cNvSpPr/>
          <p:nvPr/>
        </p:nvSpPr>
        <p:spPr>
          <a:xfrm>
            <a:off x="-1744560" y="1999440"/>
            <a:ext cx="8603640" cy="4585320"/>
          </a:xfrm>
          <a:prstGeom prst="homePlate">
            <a:avLst>
              <a:gd name="adj" fmla="val 24359"/>
            </a:avLst>
          </a:prstGeom>
          <a:solidFill>
            <a:schemeClr val="lt1">
              <a:lumMod val="95000"/>
              <a:alpha val="62000"/>
            </a:schemeClr>
          </a:solidFill>
          <a:ln w="1908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de-DE" sz="1800" b="0" u="none" strike="noStrike">
              <a:solidFill>
                <a:schemeClr val="lt1"/>
              </a:solidFill>
              <a:uFillTx/>
              <a:latin typeface="Aptos"/>
            </a:endParaRPr>
          </a:p>
        </p:txBody>
      </p:sp>
      <p:sp>
        <p:nvSpPr>
          <p:cNvPr id="400" name="Pfeil: Fünfeck 37"/>
          <p:cNvSpPr/>
          <p:nvPr/>
        </p:nvSpPr>
        <p:spPr>
          <a:xfrm>
            <a:off x="-2129760" y="1999440"/>
            <a:ext cx="8603640" cy="4585320"/>
          </a:xfrm>
          <a:prstGeom prst="homePlate">
            <a:avLst>
              <a:gd name="adj" fmla="val 24359"/>
            </a:avLst>
          </a:prstGeom>
          <a:solidFill>
            <a:schemeClr val="lt1">
              <a:lumMod val="95000"/>
              <a:alpha val="62000"/>
            </a:schemeClr>
          </a:solidFill>
          <a:ln w="1908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de-DE" sz="1800" b="0" u="none" strike="noStrike">
              <a:solidFill>
                <a:schemeClr val="lt1"/>
              </a:solidFill>
              <a:uFillTx/>
              <a:latin typeface="Aptos"/>
            </a:endParaRPr>
          </a:p>
        </p:txBody>
      </p:sp>
      <p:sp>
        <p:nvSpPr>
          <p:cNvPr id="401" name="Textfeld 38"/>
          <p:cNvSpPr/>
          <p:nvPr/>
        </p:nvSpPr>
        <p:spPr>
          <a:xfrm>
            <a:off x="1199520" y="2292120"/>
            <a:ext cx="4964400" cy="3961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de-DE" sz="3600" b="1" u="none" strike="noStrike">
                <a:solidFill>
                  <a:schemeClr val="lt1">
                    <a:lumMod val="75000"/>
                  </a:schemeClr>
                </a:solidFill>
                <a:uFillTx/>
                <a:latin typeface="Aptos"/>
              </a:rPr>
              <a:t>Raspberry Pi</a:t>
            </a:r>
            <a:endParaRPr lang="de-DE" sz="36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914400" lvl="1" indent="-457200" defTabSz="914400">
              <a:lnSpc>
                <a:spcPct val="100000"/>
              </a:lnSpc>
              <a:buClr>
                <a:srgbClr val="BFBFBF"/>
              </a:buClr>
              <a:buFont typeface="Wingdings" charset="2"/>
              <a:buChar char=""/>
              <a:tabLst>
                <a:tab pos="0" algn="l"/>
              </a:tabLst>
            </a:pPr>
            <a:r>
              <a:rPr lang="de-DE" sz="3200" b="1" u="none" strike="noStrike">
                <a:solidFill>
                  <a:schemeClr val="lt1">
                    <a:lumMod val="75000"/>
                  </a:schemeClr>
                </a:solidFill>
                <a:uFillTx/>
                <a:latin typeface="Aptos"/>
              </a:rPr>
              <a:t>Leistungsstärker</a:t>
            </a:r>
            <a:endParaRPr lang="de-DE" sz="32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914400" lvl="1" indent="-457200" defTabSz="914400">
              <a:lnSpc>
                <a:spcPct val="100000"/>
              </a:lnSpc>
              <a:buClr>
                <a:srgbClr val="BFBFBF"/>
              </a:buClr>
              <a:buFont typeface="Wingdings" charset="2"/>
              <a:buChar char=""/>
              <a:tabLst>
                <a:tab pos="0" algn="l"/>
              </a:tabLst>
            </a:pPr>
            <a:r>
              <a:rPr lang="de-DE" sz="3200" b="1" u="none" strike="noStrike">
                <a:solidFill>
                  <a:schemeClr val="lt1">
                    <a:lumMod val="75000"/>
                  </a:schemeClr>
                </a:solidFill>
                <a:uFillTx/>
                <a:latin typeface="Aptos"/>
              </a:rPr>
              <a:t>Mehr I/O</a:t>
            </a:r>
            <a:br>
              <a:rPr sz="3200"/>
            </a:br>
            <a:r>
              <a:rPr lang="de-DE" sz="3200" b="1" u="none" strike="noStrike">
                <a:solidFill>
                  <a:schemeClr val="lt1">
                    <a:lumMod val="75000"/>
                  </a:schemeClr>
                </a:solidFill>
                <a:uFillTx/>
                <a:latin typeface="Aptos"/>
              </a:rPr>
              <a:t> </a:t>
            </a:r>
            <a:endParaRPr lang="de-DE" sz="32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de-DE" sz="3600" b="1" u="none" strike="noStrike">
                <a:solidFill>
                  <a:schemeClr val="lt1">
                    <a:lumMod val="75000"/>
                  </a:schemeClr>
                </a:solidFill>
                <a:uFillTx/>
                <a:latin typeface="Aptos"/>
              </a:rPr>
              <a:t>Raspberry Pi Zero</a:t>
            </a:r>
            <a:endParaRPr lang="de-DE" sz="36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1028880" lvl="1" indent="-571680" defTabSz="914400">
              <a:lnSpc>
                <a:spcPct val="100000"/>
              </a:lnSpc>
              <a:buClr>
                <a:srgbClr val="BFBFBF"/>
              </a:buClr>
              <a:buFont typeface="Wingdings" charset="2"/>
              <a:buChar char=""/>
              <a:tabLst>
                <a:tab pos="0" algn="l"/>
              </a:tabLst>
            </a:pPr>
            <a:r>
              <a:rPr lang="de-DE" sz="3200" b="1" u="none" strike="noStrike">
                <a:solidFill>
                  <a:schemeClr val="lt1">
                    <a:lumMod val="75000"/>
                  </a:schemeClr>
                </a:solidFill>
                <a:uFillTx/>
                <a:latin typeface="Aptos"/>
              </a:rPr>
              <a:t>kleiner </a:t>
            </a:r>
            <a:endParaRPr lang="de-DE" sz="32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1028880" lvl="1" indent="-571680" defTabSz="914400">
              <a:lnSpc>
                <a:spcPct val="100000"/>
              </a:lnSpc>
              <a:buClr>
                <a:srgbClr val="BFBFBF"/>
              </a:buClr>
              <a:buFont typeface="Wingdings" charset="2"/>
              <a:buChar char=""/>
              <a:tabLst>
                <a:tab pos="0" algn="l"/>
              </a:tabLst>
            </a:pPr>
            <a:r>
              <a:rPr lang="de-DE" sz="3200" b="1" u="none" strike="noStrike">
                <a:solidFill>
                  <a:schemeClr val="lt1">
                    <a:lumMod val="75000"/>
                  </a:schemeClr>
                </a:solidFill>
                <a:uFillTx/>
                <a:latin typeface="Aptos"/>
              </a:rPr>
              <a:t>kostengünstiger</a:t>
            </a:r>
            <a:r>
              <a:rPr lang="de-DE" sz="3600" b="1" u="none" strike="noStrike">
                <a:solidFill>
                  <a:schemeClr val="lt1">
                    <a:lumMod val="75000"/>
                  </a:schemeClr>
                </a:solidFill>
                <a:uFillTx/>
                <a:latin typeface="Aptos"/>
              </a:rPr>
              <a:t> </a:t>
            </a:r>
            <a:endParaRPr lang="de-DE" sz="36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endParaRPr lang="de-DE" sz="1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2" name="Grafik 4" descr="Ein Bild, das Elektronik, Computerkomponenten, Computerhardware, Elektronisches Bauteil enthält.&#10;&#10;Automatisch generierte Beschreibung"/>
          <p:cNvPicPr/>
          <p:nvPr/>
        </p:nvPicPr>
        <p:blipFill>
          <a:blip r:embed="rId2"/>
          <a:stretch/>
        </p:blipFill>
        <p:spPr>
          <a:xfrm>
            <a:off x="-622440" y="0"/>
            <a:ext cx="13715280" cy="68572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03" name="Rechteck 5"/>
          <p:cNvSpPr/>
          <p:nvPr/>
        </p:nvSpPr>
        <p:spPr>
          <a:xfrm>
            <a:off x="-165240" y="-146160"/>
            <a:ext cx="12521520" cy="7149240"/>
          </a:xfrm>
          <a:prstGeom prst="rect">
            <a:avLst/>
          </a:prstGeom>
          <a:solidFill>
            <a:schemeClr val="dk1">
              <a:lumMod val="65000"/>
              <a:lumOff val="35000"/>
              <a:alpha val="43000"/>
            </a:schemeClr>
          </a:solidFill>
          <a:ln w="1908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de-DE" sz="1800" b="0" u="none" strike="noStrike">
              <a:solidFill>
                <a:schemeClr val="lt1"/>
              </a:solidFill>
              <a:uFillTx/>
              <a:latin typeface="Aptos"/>
            </a:endParaRPr>
          </a:p>
        </p:txBody>
      </p:sp>
      <p:sp>
        <p:nvSpPr>
          <p:cNvPr id="404" name="Rechteck 7"/>
          <p:cNvSpPr/>
          <p:nvPr/>
        </p:nvSpPr>
        <p:spPr>
          <a:xfrm>
            <a:off x="-165240" y="0"/>
            <a:ext cx="12521520" cy="1726560"/>
          </a:xfrm>
          <a:prstGeom prst="rect">
            <a:avLst/>
          </a:prstGeom>
          <a:solidFill>
            <a:schemeClr val="dk1">
              <a:lumMod val="85000"/>
              <a:lumOff val="15000"/>
              <a:alpha val="58000"/>
            </a:schemeClr>
          </a:solidFill>
          <a:ln w="1908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de-DE" sz="1800" b="0" u="none" strike="noStrike">
              <a:solidFill>
                <a:schemeClr val="lt1"/>
              </a:solidFill>
              <a:uFillTx/>
              <a:latin typeface="Aptos"/>
            </a:endParaRPr>
          </a:p>
        </p:txBody>
      </p:sp>
      <p:sp>
        <p:nvSpPr>
          <p:cNvPr id="405" name="Textfeld 8"/>
          <p:cNvSpPr/>
          <p:nvPr/>
        </p:nvSpPr>
        <p:spPr>
          <a:xfrm>
            <a:off x="726840" y="201960"/>
            <a:ext cx="4757040" cy="1309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de-DE" sz="8000" b="1" u="none" strike="noStrike">
                <a:solidFill>
                  <a:schemeClr val="lt1"/>
                </a:solidFill>
                <a:uFillTx/>
                <a:latin typeface="Century Gothic"/>
              </a:rPr>
              <a:t>Varianten</a:t>
            </a:r>
            <a:endParaRPr lang="de-DE" sz="80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406" name="Grafik 9"/>
          <p:cNvPicPr/>
          <p:nvPr/>
        </p:nvPicPr>
        <p:blipFill>
          <a:blip r:embed="rId3"/>
          <a:stretch/>
        </p:blipFill>
        <p:spPr>
          <a:xfrm>
            <a:off x="5985720" y="202320"/>
            <a:ext cx="1114920" cy="14072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07" name="Pfeil: Fünfeck 27"/>
          <p:cNvSpPr/>
          <p:nvPr/>
        </p:nvSpPr>
        <p:spPr>
          <a:xfrm>
            <a:off x="-203040" y="1999440"/>
            <a:ext cx="8603640" cy="4585320"/>
          </a:xfrm>
          <a:prstGeom prst="homePlate">
            <a:avLst>
              <a:gd name="adj" fmla="val 24359"/>
            </a:avLst>
          </a:prstGeom>
          <a:solidFill>
            <a:schemeClr val="lt1">
              <a:lumMod val="95000"/>
              <a:alpha val="62000"/>
            </a:schemeClr>
          </a:solidFill>
          <a:ln w="1908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de-DE" sz="1800" b="0" u="none" strike="noStrike">
              <a:solidFill>
                <a:schemeClr val="lt1"/>
              </a:solidFill>
              <a:uFillTx/>
              <a:latin typeface="Aptos"/>
            </a:endParaRPr>
          </a:p>
        </p:txBody>
      </p:sp>
      <p:sp>
        <p:nvSpPr>
          <p:cNvPr id="408" name="Pfeil: Fünfeck 33"/>
          <p:cNvSpPr/>
          <p:nvPr/>
        </p:nvSpPr>
        <p:spPr>
          <a:xfrm>
            <a:off x="-588600" y="1999440"/>
            <a:ext cx="8603640" cy="4585320"/>
          </a:xfrm>
          <a:prstGeom prst="homePlate">
            <a:avLst>
              <a:gd name="adj" fmla="val 24359"/>
            </a:avLst>
          </a:prstGeom>
          <a:solidFill>
            <a:schemeClr val="lt1">
              <a:lumMod val="95000"/>
              <a:alpha val="62000"/>
            </a:schemeClr>
          </a:solidFill>
          <a:ln w="1908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de-DE" sz="1800" b="0" u="none" strike="noStrike">
              <a:solidFill>
                <a:schemeClr val="lt1"/>
              </a:solidFill>
              <a:uFillTx/>
              <a:latin typeface="Aptos"/>
            </a:endParaRPr>
          </a:p>
        </p:txBody>
      </p:sp>
      <p:sp>
        <p:nvSpPr>
          <p:cNvPr id="409" name="Pfeil: Fünfeck 34"/>
          <p:cNvSpPr/>
          <p:nvPr/>
        </p:nvSpPr>
        <p:spPr>
          <a:xfrm>
            <a:off x="-973800" y="1999440"/>
            <a:ext cx="8603640" cy="4585320"/>
          </a:xfrm>
          <a:prstGeom prst="homePlate">
            <a:avLst>
              <a:gd name="adj" fmla="val 24359"/>
            </a:avLst>
          </a:prstGeom>
          <a:solidFill>
            <a:schemeClr val="lt1">
              <a:lumMod val="95000"/>
              <a:alpha val="62000"/>
            </a:schemeClr>
          </a:solidFill>
          <a:ln w="1908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de-DE" sz="1800" b="0" u="none" strike="noStrike">
              <a:solidFill>
                <a:schemeClr val="lt1"/>
              </a:solidFill>
              <a:uFillTx/>
              <a:latin typeface="Aptos"/>
            </a:endParaRPr>
          </a:p>
        </p:txBody>
      </p:sp>
      <p:sp>
        <p:nvSpPr>
          <p:cNvPr id="410" name="Pfeil: Fünfeck 35"/>
          <p:cNvSpPr/>
          <p:nvPr/>
        </p:nvSpPr>
        <p:spPr>
          <a:xfrm>
            <a:off x="-1359360" y="1999440"/>
            <a:ext cx="8603640" cy="4585320"/>
          </a:xfrm>
          <a:prstGeom prst="homePlate">
            <a:avLst>
              <a:gd name="adj" fmla="val 24359"/>
            </a:avLst>
          </a:prstGeom>
          <a:solidFill>
            <a:schemeClr val="lt1">
              <a:lumMod val="95000"/>
              <a:alpha val="62000"/>
            </a:schemeClr>
          </a:solidFill>
          <a:ln w="1908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de-DE" sz="1800" b="0" u="none" strike="noStrike">
              <a:solidFill>
                <a:schemeClr val="lt1"/>
              </a:solidFill>
              <a:uFillTx/>
              <a:latin typeface="Aptos"/>
            </a:endParaRPr>
          </a:p>
        </p:txBody>
      </p:sp>
      <p:sp>
        <p:nvSpPr>
          <p:cNvPr id="411" name="Pfeil: Fünfeck 36"/>
          <p:cNvSpPr/>
          <p:nvPr/>
        </p:nvSpPr>
        <p:spPr>
          <a:xfrm>
            <a:off x="-1744560" y="1999440"/>
            <a:ext cx="8603640" cy="4585320"/>
          </a:xfrm>
          <a:prstGeom prst="homePlate">
            <a:avLst>
              <a:gd name="adj" fmla="val 24359"/>
            </a:avLst>
          </a:prstGeom>
          <a:solidFill>
            <a:schemeClr val="lt1">
              <a:lumMod val="95000"/>
              <a:alpha val="62000"/>
            </a:schemeClr>
          </a:solidFill>
          <a:ln w="1908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de-DE" sz="1800" b="0" u="none" strike="noStrike">
              <a:solidFill>
                <a:schemeClr val="lt1"/>
              </a:solidFill>
              <a:uFillTx/>
              <a:latin typeface="Aptos"/>
            </a:endParaRPr>
          </a:p>
        </p:txBody>
      </p:sp>
      <p:sp>
        <p:nvSpPr>
          <p:cNvPr id="412" name="Pfeil: Fünfeck 37"/>
          <p:cNvSpPr/>
          <p:nvPr/>
        </p:nvSpPr>
        <p:spPr>
          <a:xfrm>
            <a:off x="-2129760" y="1999440"/>
            <a:ext cx="8603640" cy="4585320"/>
          </a:xfrm>
          <a:prstGeom prst="homePlate">
            <a:avLst>
              <a:gd name="adj" fmla="val 24359"/>
            </a:avLst>
          </a:prstGeom>
          <a:solidFill>
            <a:schemeClr val="lt1">
              <a:lumMod val="95000"/>
              <a:alpha val="62000"/>
            </a:schemeClr>
          </a:solidFill>
          <a:ln w="1908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de-DE" sz="1800" b="0" u="none" strike="noStrike">
              <a:solidFill>
                <a:schemeClr val="lt1"/>
              </a:solidFill>
              <a:uFillTx/>
              <a:latin typeface="Aptos"/>
            </a:endParaRPr>
          </a:p>
        </p:txBody>
      </p:sp>
      <p:sp>
        <p:nvSpPr>
          <p:cNvPr id="413" name="Textfeld 38"/>
          <p:cNvSpPr/>
          <p:nvPr/>
        </p:nvSpPr>
        <p:spPr>
          <a:xfrm>
            <a:off x="1199520" y="2292120"/>
            <a:ext cx="4964400" cy="3961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de-DE" sz="3600" b="1" u="none" strike="noStrike">
                <a:solidFill>
                  <a:schemeClr val="dk1"/>
                </a:solidFill>
                <a:uFillTx/>
                <a:latin typeface="Aptos"/>
              </a:rPr>
              <a:t>Raspberry Pi</a:t>
            </a:r>
            <a:endParaRPr lang="de-DE" sz="36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914400" lvl="1" indent="-457200" defTabSz="91440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  <a:tabLst>
                <a:tab pos="0" algn="l"/>
              </a:tabLst>
            </a:pPr>
            <a:r>
              <a:rPr lang="de-DE" sz="3200" b="1" u="none" strike="noStrike">
                <a:solidFill>
                  <a:schemeClr val="dk1"/>
                </a:solidFill>
                <a:uFillTx/>
                <a:latin typeface="Aptos"/>
              </a:rPr>
              <a:t>Leistungsstärker</a:t>
            </a:r>
            <a:endParaRPr lang="de-DE" sz="32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914400" lvl="1" indent="-457200" defTabSz="91440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  <a:tabLst>
                <a:tab pos="0" algn="l"/>
              </a:tabLst>
            </a:pPr>
            <a:r>
              <a:rPr lang="de-DE" sz="3200" b="1" u="none" strike="noStrike">
                <a:solidFill>
                  <a:schemeClr val="dk1"/>
                </a:solidFill>
                <a:uFillTx/>
                <a:latin typeface="Aptos"/>
              </a:rPr>
              <a:t>Mehr I/O</a:t>
            </a:r>
            <a:br>
              <a:rPr sz="3200"/>
            </a:br>
            <a:r>
              <a:rPr lang="de-DE" sz="3200" b="1" u="none" strike="noStrike">
                <a:solidFill>
                  <a:schemeClr val="dk1"/>
                </a:solidFill>
                <a:uFillTx/>
                <a:latin typeface="Aptos"/>
              </a:rPr>
              <a:t> </a:t>
            </a:r>
            <a:endParaRPr lang="de-DE" sz="32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de-DE" sz="3600" b="1" u="none" strike="noStrike">
                <a:solidFill>
                  <a:schemeClr val="lt1">
                    <a:lumMod val="75000"/>
                  </a:schemeClr>
                </a:solidFill>
                <a:uFillTx/>
                <a:latin typeface="Aptos"/>
              </a:rPr>
              <a:t>Raspberry Pi Zero</a:t>
            </a:r>
            <a:endParaRPr lang="de-DE" sz="36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1028880" lvl="1" indent="-571680" defTabSz="914400">
              <a:lnSpc>
                <a:spcPct val="100000"/>
              </a:lnSpc>
              <a:buClr>
                <a:srgbClr val="BFBFBF"/>
              </a:buClr>
              <a:buFont typeface="Wingdings" charset="2"/>
              <a:buChar char=""/>
              <a:tabLst>
                <a:tab pos="0" algn="l"/>
              </a:tabLst>
            </a:pPr>
            <a:r>
              <a:rPr lang="de-DE" sz="3200" b="1" u="none" strike="noStrike">
                <a:solidFill>
                  <a:schemeClr val="lt1">
                    <a:lumMod val="75000"/>
                  </a:schemeClr>
                </a:solidFill>
                <a:uFillTx/>
                <a:latin typeface="Aptos"/>
              </a:rPr>
              <a:t>kleiner </a:t>
            </a:r>
            <a:endParaRPr lang="de-DE" sz="32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1028880" lvl="1" indent="-571680" defTabSz="914400">
              <a:lnSpc>
                <a:spcPct val="100000"/>
              </a:lnSpc>
              <a:buClr>
                <a:srgbClr val="BFBFBF"/>
              </a:buClr>
              <a:buFont typeface="Wingdings" charset="2"/>
              <a:buChar char=""/>
              <a:tabLst>
                <a:tab pos="0" algn="l"/>
              </a:tabLst>
            </a:pPr>
            <a:r>
              <a:rPr lang="de-DE" sz="3200" b="1" u="none" strike="noStrike">
                <a:solidFill>
                  <a:schemeClr val="lt1">
                    <a:lumMod val="75000"/>
                  </a:schemeClr>
                </a:solidFill>
                <a:uFillTx/>
                <a:latin typeface="Aptos"/>
              </a:rPr>
              <a:t>kostengünstiger</a:t>
            </a:r>
            <a:r>
              <a:rPr lang="de-DE" sz="3600" b="1" u="none" strike="noStrike">
                <a:solidFill>
                  <a:schemeClr val="lt1">
                    <a:lumMod val="65000"/>
                  </a:schemeClr>
                </a:solidFill>
                <a:uFillTx/>
                <a:latin typeface="Aptos"/>
              </a:rPr>
              <a:t> </a:t>
            </a:r>
            <a:endParaRPr lang="de-DE" sz="36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endParaRPr lang="de-DE" sz="1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4" name="Grafik 4" descr="Ein Bild, das Elektronik, Computerkomponenten, Computerhardware, Elektronisches Bauteil enthält.&#10;&#10;Automatisch generierte Beschreibung"/>
          <p:cNvPicPr/>
          <p:nvPr/>
        </p:nvPicPr>
        <p:blipFill>
          <a:blip r:embed="rId2"/>
          <a:stretch/>
        </p:blipFill>
        <p:spPr>
          <a:xfrm>
            <a:off x="-622440" y="0"/>
            <a:ext cx="13715280" cy="68572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15" name="Rechteck 5"/>
          <p:cNvSpPr/>
          <p:nvPr/>
        </p:nvSpPr>
        <p:spPr>
          <a:xfrm>
            <a:off x="-165240" y="-146160"/>
            <a:ext cx="12521520" cy="7149240"/>
          </a:xfrm>
          <a:prstGeom prst="rect">
            <a:avLst/>
          </a:prstGeom>
          <a:solidFill>
            <a:schemeClr val="dk1">
              <a:lumMod val="65000"/>
              <a:lumOff val="35000"/>
              <a:alpha val="43000"/>
            </a:schemeClr>
          </a:solidFill>
          <a:ln w="1908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de-DE" sz="1800" b="0" u="none" strike="noStrike">
              <a:solidFill>
                <a:schemeClr val="lt1"/>
              </a:solidFill>
              <a:uFillTx/>
              <a:latin typeface="Aptos"/>
            </a:endParaRPr>
          </a:p>
        </p:txBody>
      </p:sp>
      <p:sp>
        <p:nvSpPr>
          <p:cNvPr id="416" name="Rechteck 7"/>
          <p:cNvSpPr/>
          <p:nvPr/>
        </p:nvSpPr>
        <p:spPr>
          <a:xfrm>
            <a:off x="-165240" y="0"/>
            <a:ext cx="12521520" cy="1726560"/>
          </a:xfrm>
          <a:prstGeom prst="rect">
            <a:avLst/>
          </a:prstGeom>
          <a:solidFill>
            <a:schemeClr val="dk1">
              <a:lumMod val="85000"/>
              <a:lumOff val="15000"/>
              <a:alpha val="58000"/>
            </a:schemeClr>
          </a:solidFill>
          <a:ln w="1908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de-DE" sz="1800" b="0" u="none" strike="noStrike">
              <a:solidFill>
                <a:schemeClr val="lt1"/>
              </a:solidFill>
              <a:uFillTx/>
              <a:latin typeface="Aptos"/>
            </a:endParaRPr>
          </a:p>
        </p:txBody>
      </p:sp>
      <p:sp>
        <p:nvSpPr>
          <p:cNvPr id="417" name="Textfeld 8"/>
          <p:cNvSpPr/>
          <p:nvPr/>
        </p:nvSpPr>
        <p:spPr>
          <a:xfrm>
            <a:off x="726840" y="201960"/>
            <a:ext cx="4757040" cy="1309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de-DE" sz="8000" b="1" u="none" strike="noStrike">
                <a:solidFill>
                  <a:schemeClr val="lt1"/>
                </a:solidFill>
                <a:uFillTx/>
                <a:latin typeface="Century Gothic"/>
              </a:rPr>
              <a:t>Varianten</a:t>
            </a:r>
            <a:endParaRPr lang="de-DE" sz="80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418" name="Grafik 9"/>
          <p:cNvPicPr/>
          <p:nvPr/>
        </p:nvPicPr>
        <p:blipFill>
          <a:blip r:embed="rId3"/>
          <a:stretch/>
        </p:blipFill>
        <p:spPr>
          <a:xfrm>
            <a:off x="5985720" y="202320"/>
            <a:ext cx="1114920" cy="14072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19" name="Pfeil: Fünfeck 27"/>
          <p:cNvSpPr/>
          <p:nvPr/>
        </p:nvSpPr>
        <p:spPr>
          <a:xfrm>
            <a:off x="-203040" y="1999440"/>
            <a:ext cx="8603640" cy="4585320"/>
          </a:xfrm>
          <a:prstGeom prst="homePlate">
            <a:avLst>
              <a:gd name="adj" fmla="val 24359"/>
            </a:avLst>
          </a:prstGeom>
          <a:solidFill>
            <a:schemeClr val="lt1">
              <a:lumMod val="95000"/>
              <a:alpha val="62000"/>
            </a:schemeClr>
          </a:solidFill>
          <a:ln w="1908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de-DE" sz="1800" b="0" u="none" strike="noStrike">
              <a:solidFill>
                <a:schemeClr val="lt1"/>
              </a:solidFill>
              <a:uFillTx/>
              <a:latin typeface="Aptos"/>
            </a:endParaRPr>
          </a:p>
        </p:txBody>
      </p:sp>
      <p:sp>
        <p:nvSpPr>
          <p:cNvPr id="420" name="Pfeil: Fünfeck 33"/>
          <p:cNvSpPr/>
          <p:nvPr/>
        </p:nvSpPr>
        <p:spPr>
          <a:xfrm>
            <a:off x="-588600" y="1999440"/>
            <a:ext cx="8603640" cy="4585320"/>
          </a:xfrm>
          <a:prstGeom prst="homePlate">
            <a:avLst>
              <a:gd name="adj" fmla="val 24359"/>
            </a:avLst>
          </a:prstGeom>
          <a:solidFill>
            <a:schemeClr val="lt1">
              <a:lumMod val="95000"/>
              <a:alpha val="62000"/>
            </a:schemeClr>
          </a:solidFill>
          <a:ln w="1908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de-DE" sz="1800" b="0" u="none" strike="noStrike">
              <a:solidFill>
                <a:schemeClr val="lt1"/>
              </a:solidFill>
              <a:uFillTx/>
              <a:latin typeface="Aptos"/>
            </a:endParaRPr>
          </a:p>
        </p:txBody>
      </p:sp>
      <p:sp>
        <p:nvSpPr>
          <p:cNvPr id="421" name="Pfeil: Fünfeck 34"/>
          <p:cNvSpPr/>
          <p:nvPr/>
        </p:nvSpPr>
        <p:spPr>
          <a:xfrm>
            <a:off x="-973800" y="1999440"/>
            <a:ext cx="8603640" cy="4585320"/>
          </a:xfrm>
          <a:prstGeom prst="homePlate">
            <a:avLst>
              <a:gd name="adj" fmla="val 24359"/>
            </a:avLst>
          </a:prstGeom>
          <a:solidFill>
            <a:schemeClr val="lt1">
              <a:lumMod val="95000"/>
              <a:alpha val="62000"/>
            </a:schemeClr>
          </a:solidFill>
          <a:ln w="1908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de-DE" sz="1800" b="0" u="none" strike="noStrike">
              <a:solidFill>
                <a:schemeClr val="lt1"/>
              </a:solidFill>
              <a:uFillTx/>
              <a:latin typeface="Aptos"/>
            </a:endParaRPr>
          </a:p>
        </p:txBody>
      </p:sp>
      <p:sp>
        <p:nvSpPr>
          <p:cNvPr id="422" name="Pfeil: Fünfeck 35"/>
          <p:cNvSpPr/>
          <p:nvPr/>
        </p:nvSpPr>
        <p:spPr>
          <a:xfrm>
            <a:off x="-1359360" y="1999440"/>
            <a:ext cx="8603640" cy="4585320"/>
          </a:xfrm>
          <a:prstGeom prst="homePlate">
            <a:avLst>
              <a:gd name="adj" fmla="val 24359"/>
            </a:avLst>
          </a:prstGeom>
          <a:solidFill>
            <a:schemeClr val="lt1">
              <a:lumMod val="95000"/>
              <a:alpha val="62000"/>
            </a:schemeClr>
          </a:solidFill>
          <a:ln w="1908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de-DE" sz="1800" b="0" u="none" strike="noStrike">
              <a:solidFill>
                <a:schemeClr val="lt1"/>
              </a:solidFill>
              <a:uFillTx/>
              <a:latin typeface="Aptos"/>
            </a:endParaRPr>
          </a:p>
        </p:txBody>
      </p:sp>
      <p:sp>
        <p:nvSpPr>
          <p:cNvPr id="423" name="Pfeil: Fünfeck 36"/>
          <p:cNvSpPr/>
          <p:nvPr/>
        </p:nvSpPr>
        <p:spPr>
          <a:xfrm>
            <a:off x="-1744560" y="1999440"/>
            <a:ext cx="8603640" cy="4585320"/>
          </a:xfrm>
          <a:prstGeom prst="homePlate">
            <a:avLst>
              <a:gd name="adj" fmla="val 24359"/>
            </a:avLst>
          </a:prstGeom>
          <a:solidFill>
            <a:schemeClr val="lt1">
              <a:lumMod val="95000"/>
              <a:alpha val="62000"/>
            </a:schemeClr>
          </a:solidFill>
          <a:ln w="1908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de-DE" sz="1800" b="0" u="none" strike="noStrike">
              <a:solidFill>
                <a:schemeClr val="lt1"/>
              </a:solidFill>
              <a:uFillTx/>
              <a:latin typeface="Aptos"/>
            </a:endParaRPr>
          </a:p>
        </p:txBody>
      </p:sp>
      <p:sp>
        <p:nvSpPr>
          <p:cNvPr id="424" name="Pfeil: Fünfeck 37"/>
          <p:cNvSpPr/>
          <p:nvPr/>
        </p:nvSpPr>
        <p:spPr>
          <a:xfrm>
            <a:off x="-2129760" y="1999440"/>
            <a:ext cx="8603640" cy="4585320"/>
          </a:xfrm>
          <a:prstGeom prst="homePlate">
            <a:avLst>
              <a:gd name="adj" fmla="val 24359"/>
            </a:avLst>
          </a:prstGeom>
          <a:solidFill>
            <a:schemeClr val="lt1">
              <a:lumMod val="95000"/>
              <a:alpha val="62000"/>
            </a:schemeClr>
          </a:solidFill>
          <a:ln w="1908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de-DE" sz="1800" b="0" u="none" strike="noStrike">
              <a:solidFill>
                <a:schemeClr val="lt1"/>
              </a:solidFill>
              <a:uFillTx/>
              <a:latin typeface="Aptos"/>
            </a:endParaRPr>
          </a:p>
        </p:txBody>
      </p:sp>
      <p:sp>
        <p:nvSpPr>
          <p:cNvPr id="425" name="Textfeld 38"/>
          <p:cNvSpPr/>
          <p:nvPr/>
        </p:nvSpPr>
        <p:spPr>
          <a:xfrm>
            <a:off x="1199520" y="2292120"/>
            <a:ext cx="4964400" cy="3961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de-DE" sz="3600" b="1" u="none" strike="noStrike">
                <a:solidFill>
                  <a:schemeClr val="lt1">
                    <a:lumMod val="75000"/>
                  </a:schemeClr>
                </a:solidFill>
                <a:uFillTx/>
                <a:latin typeface="Aptos"/>
              </a:rPr>
              <a:t>Raspberry Pi</a:t>
            </a:r>
            <a:endParaRPr lang="de-DE" sz="36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914400" lvl="1" indent="-457200" defTabSz="914400">
              <a:lnSpc>
                <a:spcPct val="100000"/>
              </a:lnSpc>
              <a:buClr>
                <a:srgbClr val="BFBFBF"/>
              </a:buClr>
              <a:buFont typeface="Wingdings" charset="2"/>
              <a:buChar char=""/>
              <a:tabLst>
                <a:tab pos="0" algn="l"/>
              </a:tabLst>
            </a:pPr>
            <a:r>
              <a:rPr lang="de-DE" sz="3200" b="1" u="none" strike="noStrike">
                <a:solidFill>
                  <a:schemeClr val="lt1">
                    <a:lumMod val="75000"/>
                  </a:schemeClr>
                </a:solidFill>
                <a:uFillTx/>
                <a:latin typeface="Aptos"/>
              </a:rPr>
              <a:t>Leistungsstärker</a:t>
            </a:r>
            <a:endParaRPr lang="de-DE" sz="32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914400" lvl="1" indent="-457200" defTabSz="914400">
              <a:lnSpc>
                <a:spcPct val="100000"/>
              </a:lnSpc>
              <a:buClr>
                <a:srgbClr val="BFBFBF"/>
              </a:buClr>
              <a:buFont typeface="Wingdings" charset="2"/>
              <a:buChar char=""/>
              <a:tabLst>
                <a:tab pos="0" algn="l"/>
              </a:tabLst>
            </a:pPr>
            <a:r>
              <a:rPr lang="de-DE" sz="3200" b="1" u="none" strike="noStrike">
                <a:solidFill>
                  <a:schemeClr val="lt1">
                    <a:lumMod val="75000"/>
                  </a:schemeClr>
                </a:solidFill>
                <a:uFillTx/>
                <a:latin typeface="Aptos"/>
              </a:rPr>
              <a:t>Mehr I/O</a:t>
            </a:r>
            <a:br>
              <a:rPr sz="3200"/>
            </a:br>
            <a:r>
              <a:rPr lang="de-DE" sz="3200" b="1" u="none" strike="noStrike">
                <a:solidFill>
                  <a:schemeClr val="lt1">
                    <a:lumMod val="75000"/>
                  </a:schemeClr>
                </a:solidFill>
                <a:uFillTx/>
                <a:latin typeface="Aptos"/>
              </a:rPr>
              <a:t> </a:t>
            </a:r>
            <a:endParaRPr lang="de-DE" sz="32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de-DE" sz="3600" b="1" u="none" strike="noStrike">
                <a:solidFill>
                  <a:schemeClr val="dk1"/>
                </a:solidFill>
                <a:uFillTx/>
                <a:latin typeface="Aptos"/>
              </a:rPr>
              <a:t>Raspberry Pi Zero</a:t>
            </a:r>
            <a:endParaRPr lang="de-DE" sz="36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1028880" lvl="1" indent="-571680" defTabSz="91440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  <a:tabLst>
                <a:tab pos="0" algn="l"/>
              </a:tabLst>
            </a:pPr>
            <a:r>
              <a:rPr lang="de-DE" sz="3200" b="1" u="none" strike="noStrike">
                <a:solidFill>
                  <a:schemeClr val="dk1"/>
                </a:solidFill>
                <a:uFillTx/>
                <a:latin typeface="Aptos"/>
              </a:rPr>
              <a:t>kleiner </a:t>
            </a:r>
            <a:endParaRPr lang="de-DE" sz="32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1028880" lvl="1" indent="-571680" defTabSz="91440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  <a:tabLst>
                <a:tab pos="0" algn="l"/>
              </a:tabLst>
            </a:pPr>
            <a:r>
              <a:rPr lang="de-DE" sz="3200" b="1" u="none" strike="noStrike">
                <a:solidFill>
                  <a:schemeClr val="dk1"/>
                </a:solidFill>
                <a:uFillTx/>
                <a:latin typeface="Aptos"/>
              </a:rPr>
              <a:t>kostengünstiger</a:t>
            </a:r>
            <a:r>
              <a:rPr lang="de-DE" sz="3600" b="1" u="none" strike="noStrike">
                <a:solidFill>
                  <a:schemeClr val="lt1">
                    <a:lumMod val="65000"/>
                  </a:schemeClr>
                </a:solidFill>
                <a:uFillTx/>
                <a:latin typeface="Aptos"/>
              </a:rPr>
              <a:t> </a:t>
            </a:r>
            <a:endParaRPr lang="de-DE" sz="36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endParaRPr lang="de-DE" sz="1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6" name="Grafik 1" descr="Ein Bild, das Elektronik, Computerkomponenten, Computerhardware, Elektronisches Bauteil enthält.&#10;&#10;Automatisch generierte Beschreibung"/>
          <p:cNvPicPr/>
          <p:nvPr/>
        </p:nvPicPr>
        <p:blipFill>
          <a:blip r:embed="rId2"/>
          <a:srcRect l="-383" t="50004" r="383" b="20815"/>
          <a:stretch/>
        </p:blipFill>
        <p:spPr>
          <a:xfrm>
            <a:off x="-626400" y="-274320"/>
            <a:ext cx="13715280" cy="20005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27" name="Rechteck 7"/>
          <p:cNvSpPr/>
          <p:nvPr/>
        </p:nvSpPr>
        <p:spPr>
          <a:xfrm>
            <a:off x="-165240" y="0"/>
            <a:ext cx="12521520" cy="1726560"/>
          </a:xfrm>
          <a:prstGeom prst="rect">
            <a:avLst/>
          </a:prstGeom>
          <a:solidFill>
            <a:schemeClr val="dk1">
              <a:lumMod val="85000"/>
              <a:lumOff val="15000"/>
              <a:alpha val="58000"/>
            </a:schemeClr>
          </a:solidFill>
          <a:ln w="1908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de-DE" sz="1800" b="0" u="none" strike="noStrike">
              <a:solidFill>
                <a:schemeClr val="lt1"/>
              </a:solidFill>
              <a:uFillTx/>
              <a:latin typeface="Aptos"/>
            </a:endParaRPr>
          </a:p>
        </p:txBody>
      </p:sp>
      <p:sp>
        <p:nvSpPr>
          <p:cNvPr id="428" name="Textfeld 8"/>
          <p:cNvSpPr/>
          <p:nvPr/>
        </p:nvSpPr>
        <p:spPr>
          <a:xfrm>
            <a:off x="218880" y="159120"/>
            <a:ext cx="4757040" cy="1309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de-DE" sz="8000" b="1" u="none" strike="noStrike">
                <a:solidFill>
                  <a:schemeClr val="lt1"/>
                </a:solidFill>
                <a:uFillTx/>
                <a:latin typeface="Century Gothic"/>
              </a:rPr>
              <a:t>Varianten</a:t>
            </a:r>
            <a:endParaRPr lang="de-DE" sz="80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429" name="Grafik 9"/>
          <p:cNvPicPr/>
          <p:nvPr/>
        </p:nvPicPr>
        <p:blipFill>
          <a:blip r:embed="rId3"/>
          <a:stretch/>
        </p:blipFill>
        <p:spPr>
          <a:xfrm>
            <a:off x="5361120" y="202320"/>
            <a:ext cx="1114920" cy="14072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30" name="Grafik 3"/>
          <p:cNvPicPr/>
          <p:nvPr/>
        </p:nvPicPr>
        <p:blipFill>
          <a:blip r:embed="rId4"/>
          <a:stretch/>
        </p:blipFill>
        <p:spPr>
          <a:xfrm>
            <a:off x="487080" y="2090520"/>
            <a:ext cx="3239280" cy="21592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31" name="Textfeld 10"/>
          <p:cNvSpPr/>
          <p:nvPr/>
        </p:nvSpPr>
        <p:spPr>
          <a:xfrm>
            <a:off x="252360" y="4607640"/>
            <a:ext cx="3708720" cy="517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 defTabSz="914400">
              <a:lnSpc>
                <a:spcPct val="100000"/>
              </a:lnSpc>
            </a:pPr>
            <a:r>
              <a:rPr lang="it-IT" sz="2800" b="0" u="none" strike="noStrike">
                <a:solidFill>
                  <a:schemeClr val="lt1"/>
                </a:solidFill>
                <a:uFillTx/>
                <a:latin typeface="Aptos"/>
              </a:rPr>
              <a:t>Raspberry Pi</a:t>
            </a:r>
            <a:endParaRPr lang="de-DE" sz="2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432" name="Inhaltsplatzhalter 4"/>
          <p:cNvPicPr/>
          <p:nvPr/>
        </p:nvPicPr>
        <p:blipFill>
          <a:blip r:embed="rId5"/>
          <a:stretch/>
        </p:blipFill>
        <p:spPr>
          <a:xfrm>
            <a:off x="4971240" y="2709360"/>
            <a:ext cx="3239280" cy="21592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33" name="Inhaltsplatzhalter 4"/>
          <p:cNvPicPr/>
          <p:nvPr/>
        </p:nvPicPr>
        <p:blipFill>
          <a:blip r:embed="rId6"/>
          <a:stretch/>
        </p:blipFill>
        <p:spPr>
          <a:xfrm>
            <a:off x="9455400" y="3189960"/>
            <a:ext cx="2159280" cy="21592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34" name="Textfeld 14"/>
          <p:cNvSpPr/>
          <p:nvPr/>
        </p:nvSpPr>
        <p:spPr>
          <a:xfrm>
            <a:off x="4736520" y="5088240"/>
            <a:ext cx="3708720" cy="517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 defTabSz="914400">
              <a:lnSpc>
                <a:spcPct val="100000"/>
              </a:lnSpc>
            </a:pPr>
            <a:r>
              <a:rPr lang="de-DE" sz="2800" b="0" u="none" strike="noStrike">
                <a:solidFill>
                  <a:schemeClr val="lt1"/>
                </a:solidFill>
                <a:uFillTx/>
                <a:latin typeface="Aptos"/>
              </a:rPr>
              <a:t>Compute Module </a:t>
            </a:r>
            <a:endParaRPr lang="de-DE" sz="2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435" name="Textfeld 16"/>
          <p:cNvSpPr/>
          <p:nvPr/>
        </p:nvSpPr>
        <p:spPr>
          <a:xfrm>
            <a:off x="8637840" y="5611680"/>
            <a:ext cx="3553560" cy="517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 defTabSz="914400">
              <a:lnSpc>
                <a:spcPct val="100000"/>
              </a:lnSpc>
            </a:pPr>
            <a:r>
              <a:rPr lang="pl-PL" sz="2800" b="0" u="none" strike="noStrike">
                <a:solidFill>
                  <a:schemeClr val="lt1"/>
                </a:solidFill>
                <a:uFillTx/>
                <a:latin typeface="Aptos"/>
              </a:rPr>
              <a:t>Raspberry Pi Zero </a:t>
            </a:r>
            <a:endParaRPr lang="de-DE" sz="2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1500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8" dur="1500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9" dur="1350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0" dur="150" fill="hold">
                                          <p:stCondLst>
                                            <p:cond delay="135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3" dur="1500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4" dur="1500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5" dur="1350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6" dur="150" fill="hold">
                                          <p:stCondLst>
                                            <p:cond delay="135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7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1" dur="1500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2" dur="1500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3" dur="1350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4" dur="150" fill="hold">
                                          <p:stCondLst>
                                            <p:cond delay="135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37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7" dur="1500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8" dur="1500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9" dur="1350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0" dur="150" fill="hold">
                                          <p:stCondLst>
                                            <p:cond delay="135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7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35" dur="1500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36" dur="1500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7" dur="1350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8" dur="150" fill="hold">
                                          <p:stCondLst>
                                            <p:cond delay="135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37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41" dur="1500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42" dur="1500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3" dur="1350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4" dur="150" fill="hold">
                                          <p:stCondLst>
                                            <p:cond delay="135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rafik 9" descr="Ein Bild, das Kreis, Schrift, Screenshot, Grafiken enthält.&#10;&#10;Automatisch generierte Beschreibung"/>
          <p:cNvPicPr/>
          <p:nvPr/>
        </p:nvPicPr>
        <p:blipFill>
          <a:blip r:embed="rId2"/>
          <a:stretch/>
        </p:blipFill>
        <p:spPr>
          <a:xfrm>
            <a:off x="10128600" y="88560"/>
            <a:ext cx="1915560" cy="17978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21" name="Textfeld 94"/>
          <p:cNvSpPr/>
          <p:nvPr/>
        </p:nvSpPr>
        <p:spPr>
          <a:xfrm>
            <a:off x="550080" y="668520"/>
            <a:ext cx="6289200" cy="771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de-DE" sz="4800" b="1" u="none" strike="noStrike">
                <a:solidFill>
                  <a:srgbClr val="FFFFFF"/>
                </a:solidFill>
                <a:uFillTx/>
                <a:latin typeface="Century Gothic"/>
                <a:ea typeface="Microsoft YaHei"/>
              </a:rPr>
              <a:t>Planung</a:t>
            </a:r>
            <a:endParaRPr lang="de-DE" sz="48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lang="de-DE" sz="4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graphicFrame>
        <p:nvGraphicFramePr>
          <p:cNvPr id="122" name="Tabelle 3"/>
          <p:cNvGraphicFramePr/>
          <p:nvPr>
            <p:extLst>
              <p:ext uri="{D42A27DB-BD31-4B8C-83A1-F6EECF244321}">
                <p14:modId xmlns:p14="http://schemas.microsoft.com/office/powerpoint/2010/main" val="740153538"/>
              </p:ext>
            </p:extLst>
          </p:nvPr>
        </p:nvGraphicFramePr>
        <p:xfrm>
          <a:off x="1196400" y="3325680"/>
          <a:ext cx="9799200" cy="2863800"/>
        </p:xfrm>
        <a:graphic>
          <a:graphicData uri="http://schemas.openxmlformats.org/drawingml/2006/table">
            <a:tbl>
              <a:tblPr/>
              <a:tblGrid>
                <a:gridCol w="489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9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72760"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15000"/>
                        </a:lnSpc>
                        <a:spcAft>
                          <a:spcPts val="799"/>
                        </a:spcAft>
                      </a:pPr>
                      <a:r>
                        <a:rPr lang="de-DE" sz="2800" b="1" u="none" strike="noStrike" dirty="0">
                          <a:solidFill>
                            <a:schemeClr val="lt1"/>
                          </a:solidFill>
                          <a:uFillTx/>
                          <a:latin typeface="Aptos"/>
                        </a:rPr>
                        <a:t>Projektphase</a:t>
                      </a:r>
                      <a:endParaRPr lang="de-DE" sz="2800" b="0" u="none" strike="noStrike" dirty="0">
                        <a:solidFill>
                          <a:srgbClr val="FFFFFF"/>
                        </a:solidFill>
                        <a:uFillTx/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15000"/>
                        </a:lnSpc>
                        <a:spcAft>
                          <a:spcPts val="799"/>
                        </a:spcAft>
                      </a:pPr>
                      <a:r>
                        <a:rPr lang="de-DE" sz="2800" b="1" u="none" strike="noStrike">
                          <a:solidFill>
                            <a:schemeClr val="lt1"/>
                          </a:solidFill>
                          <a:uFillTx/>
                          <a:latin typeface="Aptos"/>
                        </a:rPr>
                        <a:t>Aufwand in Stunden</a:t>
                      </a:r>
                      <a:endParaRPr lang="de-DE" sz="2800" b="0" u="none" strike="noStrike">
                        <a:solidFill>
                          <a:srgbClr val="FFFFFF"/>
                        </a:solidFill>
                        <a:uFillTx/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2760"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15000"/>
                        </a:lnSpc>
                        <a:spcAft>
                          <a:spcPts val="799"/>
                        </a:spcAft>
                      </a:pPr>
                      <a:r>
                        <a:rPr lang="de-DE" sz="2400" b="1" u="none" strike="noStrike">
                          <a:solidFill>
                            <a:schemeClr val="lt1"/>
                          </a:solidFill>
                          <a:uFillTx/>
                          <a:latin typeface="Aptos"/>
                        </a:rPr>
                        <a:t>Entwurf</a:t>
                      </a:r>
                      <a:endParaRPr lang="de-DE" sz="2400" b="0" u="none" strike="noStrike">
                        <a:solidFill>
                          <a:srgbClr val="FFFFFF"/>
                        </a:solidFill>
                        <a:uFillTx/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15000"/>
                        </a:lnSpc>
                        <a:spcAft>
                          <a:spcPts val="799"/>
                        </a:spcAft>
                      </a:pPr>
                      <a:r>
                        <a:rPr lang="de-DE" sz="2400" b="0" u="none" strike="noStrike">
                          <a:solidFill>
                            <a:schemeClr val="dk1"/>
                          </a:solidFill>
                          <a:uFillTx/>
                          <a:latin typeface="Aptos"/>
                        </a:rPr>
                        <a:t>12</a:t>
                      </a:r>
                      <a:endParaRPr lang="de-DE" sz="2400" b="0" u="none" strike="noStrik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2760"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15000"/>
                        </a:lnSpc>
                        <a:spcAft>
                          <a:spcPts val="799"/>
                        </a:spcAft>
                      </a:pPr>
                      <a:r>
                        <a:rPr lang="de-DE" sz="2400" b="1" u="none" strike="noStrike">
                          <a:solidFill>
                            <a:schemeClr val="lt1"/>
                          </a:solidFill>
                          <a:uFillTx/>
                          <a:latin typeface="Aptos"/>
                        </a:rPr>
                        <a:t>Implementierung</a:t>
                      </a:r>
                      <a:endParaRPr lang="de-DE" sz="2400" b="0" u="none" strike="noStrike">
                        <a:solidFill>
                          <a:srgbClr val="FFFFFF"/>
                        </a:solidFill>
                        <a:uFillTx/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15000"/>
                        </a:lnSpc>
                        <a:spcAft>
                          <a:spcPts val="799"/>
                        </a:spcAft>
                      </a:pPr>
                      <a:r>
                        <a:rPr lang="de-DE" sz="2400" b="0" u="none" strike="noStrike">
                          <a:solidFill>
                            <a:schemeClr val="dk1"/>
                          </a:solidFill>
                          <a:uFillTx/>
                          <a:latin typeface="Aptos"/>
                        </a:rPr>
                        <a:t>42</a:t>
                      </a:r>
                      <a:endParaRPr lang="de-DE" sz="2400" b="0" u="none" strike="noStrik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2760"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15000"/>
                        </a:lnSpc>
                        <a:spcAft>
                          <a:spcPts val="799"/>
                        </a:spcAft>
                      </a:pPr>
                      <a:r>
                        <a:rPr lang="de-DE" sz="2400" b="1" u="none" strike="noStrike">
                          <a:solidFill>
                            <a:schemeClr val="lt1"/>
                          </a:solidFill>
                          <a:uFillTx/>
                          <a:latin typeface="Aptos"/>
                        </a:rPr>
                        <a:t>Qualitätssicherung</a:t>
                      </a:r>
                      <a:endParaRPr lang="de-DE" sz="2400" b="0" u="none" strike="noStrike">
                        <a:solidFill>
                          <a:srgbClr val="FFFFFF"/>
                        </a:solidFill>
                        <a:uFillTx/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15000"/>
                        </a:lnSpc>
                        <a:spcAft>
                          <a:spcPts val="799"/>
                        </a:spcAft>
                      </a:pPr>
                      <a:r>
                        <a:rPr lang="de-DE" sz="2400" b="0" u="none" strike="noStrike">
                          <a:solidFill>
                            <a:schemeClr val="dk1"/>
                          </a:solidFill>
                          <a:uFillTx/>
                          <a:latin typeface="Aptos"/>
                        </a:rPr>
                        <a:t>6</a:t>
                      </a:r>
                      <a:endParaRPr lang="de-DE" sz="2400" b="0" u="none" strike="noStrik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2760"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15000"/>
                        </a:lnSpc>
                        <a:spcAft>
                          <a:spcPts val="799"/>
                        </a:spcAft>
                      </a:pPr>
                      <a:r>
                        <a:rPr lang="de-DE" sz="2400" b="1" u="none" strike="noStrike">
                          <a:solidFill>
                            <a:schemeClr val="lt1"/>
                          </a:solidFill>
                          <a:uFillTx/>
                          <a:latin typeface="Aptos"/>
                        </a:rPr>
                        <a:t>Dokumentation</a:t>
                      </a:r>
                      <a:endParaRPr lang="de-DE" sz="2400" b="0" u="none" strike="noStrike">
                        <a:solidFill>
                          <a:srgbClr val="FFFFFF"/>
                        </a:solidFill>
                        <a:uFillTx/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15000"/>
                        </a:lnSpc>
                        <a:spcAft>
                          <a:spcPts val="799"/>
                        </a:spcAft>
                      </a:pPr>
                      <a:r>
                        <a:rPr lang="de-DE" sz="2400" b="0" u="none" strike="noStrike" dirty="0">
                          <a:solidFill>
                            <a:schemeClr val="dk1"/>
                          </a:solidFill>
                          <a:uFillTx/>
                          <a:latin typeface="Aptos"/>
                        </a:rPr>
                        <a:t>20</a:t>
                      </a:r>
                      <a:endParaRPr lang="de-DE" sz="2400" b="0" u="none" strike="noStrike" dirty="0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23" name="Textfeld 4"/>
          <p:cNvSpPr/>
          <p:nvPr/>
        </p:nvSpPr>
        <p:spPr>
          <a:xfrm>
            <a:off x="1114731" y="2285820"/>
            <a:ext cx="8365680" cy="639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de-DE" sz="3600" b="0" u="none" strike="noStrike" dirty="0">
                <a:solidFill>
                  <a:schemeClr val="lt1"/>
                </a:solidFill>
                <a:uFillTx/>
                <a:latin typeface="Century Gothic"/>
              </a:rPr>
              <a:t>Aufwandsplanung zu den Projektphasen</a:t>
            </a:r>
            <a:endParaRPr lang="de-DE" sz="3600" b="0" u="none" strike="noStrike" dirty="0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Offic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Offic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ppt/theme/theme12.xml><?xml version="1.0" encoding="utf-8"?>
<a:theme xmlns:a="http://schemas.openxmlformats.org/drawingml/2006/main" name="Offic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ppt/theme/theme13.xml><?xml version="1.0" encoding="utf-8"?>
<a:theme xmlns:a="http://schemas.openxmlformats.org/drawingml/2006/main" name="Offic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ppt/theme/theme14.xml><?xml version="1.0" encoding="utf-8"?>
<a:theme xmlns:a="http://schemas.openxmlformats.org/drawingml/2006/main" name="Offic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ppt/theme/theme15.xml><?xml version="1.0" encoding="utf-8"?>
<a:theme xmlns:a="http://schemas.openxmlformats.org/drawingml/2006/main" name="Offic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ppt/theme/theme16.xml><?xml version="1.0" encoding="utf-8"?>
<a:theme xmlns:a="http://schemas.openxmlformats.org/drawingml/2006/main" name="Offic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ppt/theme/theme17.xml><?xml version="1.0" encoding="utf-8"?>
<a:theme xmlns:a="http://schemas.openxmlformats.org/drawingml/2006/main" name="Offic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ppt/theme/theme18.xml><?xml version="1.0" encoding="utf-8"?>
<a:theme xmlns:a="http://schemas.openxmlformats.org/drawingml/2006/main" name="Offic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ppt/theme/theme19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Offic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694</Words>
  <Application>Microsoft Office PowerPoint</Application>
  <PresentationFormat>Breitbild</PresentationFormat>
  <Paragraphs>332</Paragraphs>
  <Slides>88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18</vt:i4>
      </vt:variant>
      <vt:variant>
        <vt:lpstr>Folientitel</vt:lpstr>
      </vt:variant>
      <vt:variant>
        <vt:i4>88</vt:i4>
      </vt:variant>
    </vt:vector>
  </HeadingPairs>
  <TitlesOfParts>
    <vt:vector size="112" baseType="lpstr">
      <vt:lpstr>Aptos</vt:lpstr>
      <vt:lpstr>Arial</vt:lpstr>
      <vt:lpstr>Century Gothic</vt:lpstr>
      <vt:lpstr>Symbol</vt:lpstr>
      <vt:lpstr>Times New Roman</vt:lpstr>
      <vt:lpstr>Wingdings</vt:lpstr>
      <vt:lpstr>Office</vt:lpstr>
      <vt:lpstr>Office</vt:lpstr>
      <vt:lpstr>Office</vt:lpstr>
      <vt:lpstr>Office</vt:lpstr>
      <vt:lpstr>Office</vt:lpstr>
      <vt:lpstr>Office</vt:lpstr>
      <vt:lpstr>Office</vt:lpstr>
      <vt:lpstr>Office</vt:lpstr>
      <vt:lpstr>Office</vt:lpstr>
      <vt:lpstr>Office</vt:lpstr>
      <vt:lpstr>Office</vt:lpstr>
      <vt:lpstr>Office</vt:lpstr>
      <vt:lpstr>Office</vt:lpstr>
      <vt:lpstr>Office</vt:lpstr>
      <vt:lpstr>Office</vt:lpstr>
      <vt:lpstr>Office</vt:lpstr>
      <vt:lpstr>Office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subject/>
  <dc:creator>Jihye Lee</dc:creator>
  <dc:description/>
  <cp:lastModifiedBy>Jihye Lee</cp:lastModifiedBy>
  <cp:revision>186</cp:revision>
  <dcterms:created xsi:type="dcterms:W3CDTF">2024-03-06T08:10:14Z</dcterms:created>
  <dcterms:modified xsi:type="dcterms:W3CDTF">2025-02-06T10:01:07Z</dcterms:modified>
  <dc:language>de-DE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0x01010034F674D800AB0D47A4D8163CDD1F3B45</vt:lpwstr>
  </property>
  <property fmtid="{D5CDD505-2E9C-101B-9397-08002B2CF9AE}" pid="3" name="PresentationFormat">
    <vt:lpwstr>Breitbild</vt:lpwstr>
  </property>
  <property fmtid="{D5CDD505-2E9C-101B-9397-08002B2CF9AE}" pid="4" name="Slides">
    <vt:r8>81</vt:r8>
  </property>
</Properties>
</file>